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sldIdLst>
    <p:sldId id="257" r:id="rId2"/>
    <p:sldId id="295" r:id="rId3"/>
    <p:sldId id="261" r:id="rId4"/>
    <p:sldId id="279" r:id="rId5"/>
    <p:sldId id="296" r:id="rId6"/>
    <p:sldId id="271" r:id="rId7"/>
    <p:sldId id="259" r:id="rId8"/>
    <p:sldId id="272" r:id="rId9"/>
    <p:sldId id="273" r:id="rId10"/>
    <p:sldId id="297" r:id="rId11"/>
    <p:sldId id="274" r:id="rId12"/>
    <p:sldId id="260" r:id="rId13"/>
    <p:sldId id="298" r:id="rId14"/>
    <p:sldId id="262" r:id="rId15"/>
    <p:sldId id="283" r:id="rId16"/>
    <p:sldId id="276" r:id="rId17"/>
    <p:sldId id="268" r:id="rId18"/>
    <p:sldId id="299" r:id="rId19"/>
    <p:sldId id="277" r:id="rId20"/>
    <p:sldId id="264" r:id="rId21"/>
    <p:sldId id="300" r:id="rId22"/>
    <p:sldId id="265" r:id="rId23"/>
    <p:sldId id="301" r:id="rId24"/>
    <p:sldId id="266" r:id="rId25"/>
    <p:sldId id="280" r:id="rId26"/>
    <p:sldId id="302" r:id="rId27"/>
    <p:sldId id="267" r:id="rId28"/>
    <p:sldId id="288" r:id="rId29"/>
    <p:sldId id="275" r:id="rId30"/>
    <p:sldId id="290"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77F6D9-ADB1-4063-9258-AEC15A3F3FA2}">
          <p14:sldIdLst>
            <p14:sldId id="257"/>
            <p14:sldId id="295"/>
            <p14:sldId id="261"/>
            <p14:sldId id="279"/>
            <p14:sldId id="296"/>
            <p14:sldId id="271"/>
            <p14:sldId id="259"/>
            <p14:sldId id="272"/>
            <p14:sldId id="273"/>
            <p14:sldId id="297"/>
            <p14:sldId id="274"/>
            <p14:sldId id="260"/>
            <p14:sldId id="298"/>
            <p14:sldId id="262"/>
            <p14:sldId id="283"/>
            <p14:sldId id="276"/>
            <p14:sldId id="268"/>
            <p14:sldId id="299"/>
            <p14:sldId id="277"/>
            <p14:sldId id="264"/>
            <p14:sldId id="300"/>
            <p14:sldId id="265"/>
            <p14:sldId id="301"/>
            <p14:sldId id="266"/>
            <p14:sldId id="280"/>
            <p14:sldId id="302"/>
            <p14:sldId id="267"/>
            <p14:sldId id="288"/>
            <p14:sldId id="275"/>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03" autoAdjust="0"/>
    <p:restoredTop sz="94660"/>
  </p:normalViewPr>
  <p:slideViewPr>
    <p:cSldViewPr snapToGrid="0">
      <p:cViewPr varScale="1">
        <p:scale>
          <a:sx n="84" d="100"/>
          <a:sy n="84" d="100"/>
        </p:scale>
        <p:origin x="8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523ED-448B-4C8D-9737-5F1D0234BF15}" type="datetimeFigureOut">
              <a:rPr lang="zh-CN" altLang="en-US" smtClean="0"/>
              <a:t>2021/3/2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85555-CD4E-476F-BD6E-F24992D3AA2D}" type="slidenum">
              <a:rPr lang="zh-CN" altLang="en-US" smtClean="0"/>
              <a:t>‹#›</a:t>
            </a:fld>
            <a:endParaRPr lang="zh-CN" altLang="en-US"/>
          </a:p>
        </p:txBody>
      </p:sp>
    </p:spTree>
    <p:extLst>
      <p:ext uri="{BB962C8B-B14F-4D97-AF65-F5344CB8AC3E}">
        <p14:creationId xmlns:p14="http://schemas.microsoft.com/office/powerpoint/2010/main" val="166909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7788" y="733425"/>
            <a:ext cx="6513512" cy="3665538"/>
          </a:xfrm>
          <a:prstGeom prst="rect">
            <a:avLst/>
          </a:prstGeo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E4A64-667C-4177-8717-8A6987F8BD36}" type="slidenum">
              <a:rPr kumimoji="0" lang="de-CH" sz="11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CH" sz="11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434023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2771775"/>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5800">
                <a:solidFill>
                  <a:schemeClr val="accent5"/>
                </a:solidFill>
              </a:defRPr>
            </a:lvl1pPr>
          </a:lstStyle>
          <a:p>
            <a:r>
              <a:rPr lang="de-CH" dirty="0" err="1"/>
              <a:t>Here</a:t>
            </a:r>
            <a:r>
              <a:rPr lang="de-CH" dirty="0"/>
              <a:t> </a:t>
            </a:r>
            <a:r>
              <a:rPr lang="de-CH" dirty="0" err="1"/>
              <a:t>is</a:t>
            </a:r>
            <a:r>
              <a:rPr lang="de-CH" dirty="0"/>
              <a:t> a title on </a:t>
            </a:r>
            <a:br>
              <a:rPr lang="de-CH" dirty="0"/>
            </a:br>
            <a:r>
              <a:rPr lang="de-CH" dirty="0"/>
              <a:t>1 </a:t>
            </a:r>
            <a:r>
              <a:rPr lang="de-CH" dirty="0" err="1"/>
              <a:t>to</a:t>
            </a:r>
            <a:r>
              <a:rPr lang="de-CH" dirty="0"/>
              <a:t> 2 </a:t>
            </a:r>
            <a:r>
              <a:rPr lang="de-CH" dirty="0" err="1"/>
              <a:t>lines</a:t>
            </a:r>
            <a:r>
              <a:rPr lang="de-CH" dirty="0"/>
              <a:t> (58 </a:t>
            </a:r>
            <a:r>
              <a:rPr lang="de-CH" dirty="0" err="1"/>
              <a:t>pt</a:t>
            </a:r>
            <a:r>
              <a:rPr lang="de-CH" dirty="0"/>
              <a:t>)</a:t>
            </a:r>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hasCustomPrompt="1"/>
          </p:nvPr>
        </p:nvSpPr>
        <p:spPr>
          <a:xfrm>
            <a:off x="731838" y="4689475"/>
            <a:ext cx="4427537" cy="1511300"/>
          </a:xfrm>
        </p:spPr>
        <p:txBody>
          <a:bodyPr/>
          <a:lstStyle>
            <a:lvl1pPr marL="0" indent="0" algn="l">
              <a:buNone/>
              <a:defRPr sz="18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a:t>Datum</a:t>
            </a:r>
            <a:br>
              <a:rPr lang="de-CH"/>
            </a:br>
            <a:r>
              <a:rPr lang="de-CH"/>
              <a:t>Vorname Name (18 pt)</a:t>
            </a:r>
            <a:endParaRPr lang="de-CH" dirty="0"/>
          </a:p>
        </p:txBody>
      </p:sp>
      <p:pic>
        <p:nvPicPr>
          <p:cNvPr id="5" name="Grafik 4">
            <a:extLst>
              <a:ext uri="{FF2B5EF4-FFF2-40B4-BE49-F238E27FC236}">
                <a16:creationId xmlns:a16="http://schemas.microsoft.com/office/drawing/2014/main" id="{8EE2E6D0-0964-0340-9797-D25A807E810E}"/>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234441" y="260499"/>
            <a:ext cx="1225721" cy="647552"/>
          </a:xfrm>
          <a:prstGeom prst="rect">
            <a:avLst/>
          </a:prstGeom>
        </p:spPr>
      </p:pic>
    </p:spTree>
    <p:extLst>
      <p:ext uri="{BB962C8B-B14F-4D97-AF65-F5344CB8AC3E}">
        <p14:creationId xmlns:p14="http://schemas.microsoft.com/office/powerpoint/2010/main" val="1452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und Bild randabfallen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527426"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911D9F11-59E2-46D9-BE3E-C88ABBC7C467}"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4716463" y="1665288"/>
            <a:ext cx="7475537" cy="5192712"/>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74632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uf Bild">
    <p:spTree>
      <p:nvGrpSpPr>
        <p:cNvPr id="1" name=""/>
        <p:cNvGrpSpPr/>
        <p:nvPr/>
      </p:nvGrpSpPr>
      <p:grpSpPr>
        <a:xfrm>
          <a:off x="0" y="0"/>
          <a:ext cx="0" cy="0"/>
          <a:chOff x="0" y="0"/>
          <a:chExt cx="0" cy="0"/>
        </a:xfrm>
      </p:grpSpPr>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1" y="1665288"/>
            <a:ext cx="12192000" cy="5192712"/>
          </a:xfrm>
          <a:solidFill>
            <a:schemeClr val="bg1">
              <a:lumMod val="85000"/>
            </a:schemeClr>
          </a:solidFill>
        </p:spPr>
        <p:txBody>
          <a:bodyPr/>
          <a:lstStyle/>
          <a:p>
            <a:r>
              <a:rPr lang="zh-CN" altLang="en-US"/>
              <a:t>单击图标添加图片</a:t>
            </a:r>
            <a:endParaRPr lang="de-CH" dirty="0"/>
          </a:p>
        </p:txBody>
      </p:sp>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916113"/>
            <a:ext cx="3527426" cy="4537074"/>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882BAC5-DC8B-4546-8300-734153F78CF9}"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1114170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520940" y="1665288"/>
            <a:ext cx="3939220"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4553D06-EE74-46F8-BB32-021B748167A5}"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6227761" cy="4032250"/>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31222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 und Text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520940" y="2168525"/>
            <a:ext cx="3939220" cy="4284663"/>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223FD2D7-A07E-4738-A690-CBAB3D718964}"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2168525"/>
            <a:ext cx="6227761" cy="4032250"/>
          </a:xfrm>
          <a:solidFill>
            <a:schemeClr val="bg1">
              <a:lumMod val="85000"/>
            </a:schemeClr>
          </a:solidFill>
        </p:spPr>
        <p:txBody>
          <a:bodyPr/>
          <a:lstStyle/>
          <a:p>
            <a:r>
              <a:rPr lang="zh-CN" altLang="en-US"/>
              <a:t>单击图标添加图片</a:t>
            </a:r>
            <a:endParaRPr lang="de-CH" dirty="0"/>
          </a:p>
        </p:txBody>
      </p:sp>
      <p:sp>
        <p:nvSpPr>
          <p:cNvPr id="8" name="Textplatzhalter 8">
            <a:extLst>
              <a:ext uri="{FF2B5EF4-FFF2-40B4-BE49-F238E27FC236}">
                <a16:creationId xmlns:a16="http://schemas.microsoft.com/office/drawing/2014/main" id="{60643F06-1A69-47EB-9A6C-220EA4AAA7D9}"/>
              </a:ext>
            </a:extLst>
          </p:cNvPr>
          <p:cNvSpPr>
            <a:spLocks noGrp="1"/>
          </p:cNvSpPr>
          <p:nvPr>
            <p:ph type="body" sz="quarter" idx="14"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409132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939220"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4F34A8A1-AA6B-4918-96AB-A8F54F4C09A7}"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5232399" y="1665288"/>
            <a:ext cx="6227761" cy="4032250"/>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302198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und Bild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2168525"/>
            <a:ext cx="3939220" cy="4284663"/>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6FBF8BB-AA2B-48A2-9536-8694DFC37EAE}"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5232399" y="2168525"/>
            <a:ext cx="6227761" cy="4032250"/>
          </a:xfrm>
          <a:solidFill>
            <a:schemeClr val="bg1">
              <a:lumMod val="85000"/>
            </a:schemeClr>
          </a:solidFill>
        </p:spPr>
        <p:txBody>
          <a:bodyPr/>
          <a:lstStyle/>
          <a:p>
            <a:r>
              <a:rPr lang="zh-CN" altLang="en-US"/>
              <a:t>单击图标添加图片</a:t>
            </a:r>
            <a:endParaRPr lang="de-CH" dirty="0"/>
          </a:p>
        </p:txBody>
      </p:sp>
      <p:sp>
        <p:nvSpPr>
          <p:cNvPr id="8" name="Textplatzhalter 8">
            <a:extLst>
              <a:ext uri="{FF2B5EF4-FFF2-40B4-BE49-F238E27FC236}">
                <a16:creationId xmlns:a16="http://schemas.microsoft.com/office/drawing/2014/main" id="{315D4C4F-58F3-425E-B319-87B8B5CCCCD2}"/>
              </a:ext>
            </a:extLst>
          </p:cNvPr>
          <p:cNvSpPr>
            <a:spLocks noGrp="1"/>
          </p:cNvSpPr>
          <p:nvPr>
            <p:ph type="body" sz="quarter" idx="14"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78086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EE00E1E0-18A3-4352-9416-6AF0B9446F52}"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5327649" cy="3527425"/>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6132514" y="1665288"/>
            <a:ext cx="5327649" cy="3527425"/>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2609327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Bilder mit Legen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C72EF4D6-2BE9-43DE-B907-919B3C38753D}"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5327649" cy="3024187"/>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6132514" y="1665288"/>
            <a:ext cx="5327649" cy="3024185"/>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8" y="4941889"/>
            <a:ext cx="4427537" cy="1511299"/>
          </a:xfrm>
        </p:spPr>
        <p:txBody>
          <a:bodyPr/>
          <a:lstStyle>
            <a:lvl1pPr>
              <a:defRPr sz="1600"/>
            </a:lvl1pPr>
          </a:lstStyle>
          <a:p>
            <a:pPr lvl="0"/>
            <a:r>
              <a:rPr lang="de-CH"/>
              <a:t>Legende</a:t>
            </a:r>
            <a:endParaRPr lang="de-CH" dirty="0"/>
          </a:p>
        </p:txBody>
      </p:sp>
      <p:sp>
        <p:nvSpPr>
          <p:cNvPr id="11" name="Textplatzhalter 6">
            <a:extLst>
              <a:ext uri="{FF2B5EF4-FFF2-40B4-BE49-F238E27FC236}">
                <a16:creationId xmlns:a16="http://schemas.microsoft.com/office/drawing/2014/main" id="{6AE53725-EE79-453B-856D-ABA207202810}"/>
              </a:ext>
            </a:extLst>
          </p:cNvPr>
          <p:cNvSpPr>
            <a:spLocks noGrp="1"/>
          </p:cNvSpPr>
          <p:nvPr>
            <p:ph type="body" sz="quarter" idx="16" hasCustomPrompt="1"/>
          </p:nvPr>
        </p:nvSpPr>
        <p:spPr>
          <a:xfrm>
            <a:off x="6132514" y="4941888"/>
            <a:ext cx="4427536" cy="1511299"/>
          </a:xfrm>
        </p:spPr>
        <p:txBody>
          <a:bodyPr/>
          <a:lstStyle>
            <a:lvl1pPr>
              <a:defRPr sz="1600"/>
            </a:lvl1pPr>
          </a:lstStyle>
          <a:p>
            <a:pPr lvl="0"/>
            <a:r>
              <a:rPr lang="de-CH"/>
              <a:t>Legende</a:t>
            </a:r>
            <a:endParaRPr lang="de-CH" dirty="0"/>
          </a:p>
        </p:txBody>
      </p:sp>
    </p:spTree>
    <p:extLst>
      <p:ext uri="{BB962C8B-B14F-4D97-AF65-F5344CB8AC3E}">
        <p14:creationId xmlns:p14="http://schemas.microsoft.com/office/powerpoint/2010/main" val="4245882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Bild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62578423-84FA-4CBC-B6DD-52744A991CA7}"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0" y="1665289"/>
            <a:ext cx="3527424" cy="3527424"/>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8" y="1665288"/>
            <a:ext cx="3527425" cy="3527425"/>
          </a:xfrm>
          <a:solidFill>
            <a:schemeClr val="bg1">
              <a:lumMod val="85000"/>
            </a:schemeClr>
          </a:solidFill>
        </p:spPr>
        <p:txBody>
          <a:bodyPr/>
          <a:lstStyle/>
          <a:p>
            <a:r>
              <a:rPr lang="zh-CN" altLang="en-US"/>
              <a:t>单击图标添加图片</a:t>
            </a:r>
            <a:endParaRPr lang="de-CH" dirty="0"/>
          </a:p>
        </p:txBody>
      </p:sp>
      <p:sp>
        <p:nvSpPr>
          <p:cNvPr id="9" name="Bildplatzhalter 8">
            <a:extLst>
              <a:ext uri="{FF2B5EF4-FFF2-40B4-BE49-F238E27FC236}">
                <a16:creationId xmlns:a16="http://schemas.microsoft.com/office/drawing/2014/main" id="{A70A450B-3ACC-4977-94A8-7F7A14ECA4E5}"/>
              </a:ext>
            </a:extLst>
          </p:cNvPr>
          <p:cNvSpPr>
            <a:spLocks noGrp="1"/>
          </p:cNvSpPr>
          <p:nvPr>
            <p:ph type="pic" sz="quarter" idx="15"/>
          </p:nvPr>
        </p:nvSpPr>
        <p:spPr>
          <a:xfrm>
            <a:off x="7932738" y="1665287"/>
            <a:ext cx="3527425" cy="3527425"/>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4232558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Bilder mit Legen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863EBAB0-7162-43EA-80A7-71B56CBEB89F}"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2" y="1664493"/>
            <a:ext cx="3527424" cy="2521746"/>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9" y="1665289"/>
            <a:ext cx="3527425" cy="2520952"/>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9" y="4437063"/>
            <a:ext cx="8928100" cy="2016125"/>
          </a:xfrm>
        </p:spPr>
        <p:txBody>
          <a:bodyPr/>
          <a:lstStyle>
            <a:lvl1pPr>
              <a:defRPr sz="1800"/>
            </a:lvl1pPr>
          </a:lstStyle>
          <a:p>
            <a:pPr lvl="0"/>
            <a:r>
              <a:rPr lang="de-CH"/>
              <a:t>Legende</a:t>
            </a:r>
            <a:endParaRPr lang="de-CH" dirty="0"/>
          </a:p>
        </p:txBody>
      </p:sp>
      <p:sp>
        <p:nvSpPr>
          <p:cNvPr id="12" name="Bildplatzhalter 8">
            <a:extLst>
              <a:ext uri="{FF2B5EF4-FFF2-40B4-BE49-F238E27FC236}">
                <a16:creationId xmlns:a16="http://schemas.microsoft.com/office/drawing/2014/main" id="{2703EAAC-32BF-4222-BF08-91238FA203FD}"/>
              </a:ext>
            </a:extLst>
          </p:cNvPr>
          <p:cNvSpPr>
            <a:spLocks noGrp="1"/>
          </p:cNvSpPr>
          <p:nvPr>
            <p:ph type="pic" sz="quarter" idx="17"/>
          </p:nvPr>
        </p:nvSpPr>
        <p:spPr>
          <a:xfrm>
            <a:off x="7932735" y="1665291"/>
            <a:ext cx="3527425" cy="2520948"/>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20000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sp>
        <p:nvSpPr>
          <p:cNvPr id="7" name="Bildplatzhalter 12">
            <a:extLst>
              <a:ext uri="{FF2B5EF4-FFF2-40B4-BE49-F238E27FC236}">
                <a16:creationId xmlns:a16="http://schemas.microsoft.com/office/drawing/2014/main" id="{CC857B5C-2960-7A4F-A1D4-C06EBD07178E}"/>
              </a:ext>
            </a:extLst>
          </p:cNvPr>
          <p:cNvSpPr>
            <a:spLocks noGrp="1"/>
          </p:cNvSpPr>
          <p:nvPr>
            <p:ph type="pic" sz="quarter" idx="10"/>
          </p:nvPr>
        </p:nvSpPr>
        <p:spPr>
          <a:xfrm>
            <a:off x="0" y="0"/>
            <a:ext cx="12192000" cy="6858000"/>
          </a:xfrm>
          <a:solidFill>
            <a:schemeClr val="bg1">
              <a:lumMod val="85000"/>
            </a:schemeClr>
          </a:solidFill>
        </p:spPr>
        <p:txBody>
          <a:bodyPr/>
          <a:lstStyle/>
          <a:p>
            <a:r>
              <a:rPr lang="zh-CN" altLang="en-US"/>
              <a:t>单击图标添加图片</a:t>
            </a:r>
            <a:endParaRPr lang="de-DE"/>
          </a:p>
        </p:txBody>
      </p:sp>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160463"/>
            <a:ext cx="8928100" cy="3278091"/>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5800">
                <a:solidFill>
                  <a:schemeClr val="accent5"/>
                </a:solidFill>
              </a:defRPr>
            </a:lvl1pPr>
          </a:lstStyle>
          <a:p>
            <a:r>
              <a:rPr lang="de-CH" dirty="0" err="1"/>
              <a:t>Here</a:t>
            </a:r>
            <a:r>
              <a:rPr lang="de-CH" dirty="0"/>
              <a:t> </a:t>
            </a:r>
            <a:r>
              <a:rPr lang="de-CH" dirty="0" err="1"/>
              <a:t>is</a:t>
            </a:r>
            <a:r>
              <a:rPr lang="de-CH" dirty="0"/>
              <a:t> a title on </a:t>
            </a:r>
            <a:br>
              <a:rPr lang="de-CH" dirty="0"/>
            </a:br>
            <a:r>
              <a:rPr lang="de-CH" dirty="0"/>
              <a:t>1 </a:t>
            </a:r>
            <a:r>
              <a:rPr lang="de-CH" dirty="0" err="1"/>
              <a:t>to</a:t>
            </a:r>
            <a:r>
              <a:rPr lang="de-CH" dirty="0"/>
              <a:t> 3 </a:t>
            </a:r>
            <a:r>
              <a:rPr lang="de-CH" dirty="0" err="1"/>
              <a:t>lines</a:t>
            </a:r>
            <a:r>
              <a:rPr lang="de-CH" dirty="0"/>
              <a:t> (58 </a:t>
            </a:r>
            <a:r>
              <a:rPr lang="de-CH" dirty="0" err="1"/>
              <a:t>pt</a:t>
            </a:r>
            <a:r>
              <a:rPr lang="de-CH" dirty="0"/>
              <a:t>)</a:t>
            </a:r>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hasCustomPrompt="1"/>
          </p:nvPr>
        </p:nvSpPr>
        <p:spPr>
          <a:xfrm>
            <a:off x="731838" y="4689475"/>
            <a:ext cx="4427537" cy="1511300"/>
          </a:xfrm>
        </p:spPr>
        <p:txBody>
          <a:bodyPr/>
          <a:lstStyle>
            <a:lvl1pPr marL="0" indent="0" algn="l">
              <a:buNone/>
              <a:defRPr sz="18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a:t>Datum</a:t>
            </a:r>
            <a:br>
              <a:rPr lang="de-CH"/>
            </a:br>
            <a:r>
              <a:rPr lang="de-CH"/>
              <a:t>Vorname Name (18 pt)</a:t>
            </a:r>
            <a:endParaRPr lang="de-CH" dirty="0"/>
          </a:p>
        </p:txBody>
      </p:sp>
      <p:sp>
        <p:nvSpPr>
          <p:cNvPr id="9" name="Textplatzhalter 4">
            <a:extLst>
              <a:ext uri="{FF2B5EF4-FFF2-40B4-BE49-F238E27FC236}">
                <a16:creationId xmlns:a16="http://schemas.microsoft.com/office/drawing/2014/main" id="{EBCFB9C9-F1C4-4D45-980F-3F7B1E328133}"/>
              </a:ext>
            </a:extLst>
          </p:cNvPr>
          <p:cNvSpPr>
            <a:spLocks noGrp="1"/>
          </p:cNvSpPr>
          <p:nvPr>
            <p:ph type="body" sz="quarter" idx="11" hasCustomPrompt="1"/>
          </p:nvPr>
        </p:nvSpPr>
        <p:spPr>
          <a:xfrm>
            <a:off x="10234441" y="260050"/>
            <a:ext cx="1227600" cy="648000"/>
          </a:xfrm>
          <a:blipFill dpi="0" rotWithShape="1">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CH" dirty="0"/>
              <a:t> </a:t>
            </a:r>
          </a:p>
        </p:txBody>
      </p:sp>
    </p:spTree>
    <p:extLst>
      <p:ext uri="{BB962C8B-B14F-4D97-AF65-F5344CB8AC3E}">
        <p14:creationId xmlns:p14="http://schemas.microsoft.com/office/powerpoint/2010/main" val="1620585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Bilder mit Legende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F820787-27D7-4A4C-A2DC-25537FD0E3F3}"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0" y="2168525"/>
            <a:ext cx="3527424" cy="2520950"/>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9" y="2168525"/>
            <a:ext cx="3527425" cy="2520948"/>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9" y="4941889"/>
            <a:ext cx="8928100" cy="1511299"/>
          </a:xfrm>
        </p:spPr>
        <p:txBody>
          <a:bodyPr/>
          <a:lstStyle>
            <a:lvl1pPr>
              <a:defRPr sz="1600"/>
            </a:lvl1pPr>
          </a:lstStyle>
          <a:p>
            <a:pPr lvl="0"/>
            <a:r>
              <a:rPr lang="de-CH"/>
              <a:t>Legende</a:t>
            </a:r>
            <a:endParaRPr lang="de-CH" dirty="0"/>
          </a:p>
        </p:txBody>
      </p:sp>
      <p:sp>
        <p:nvSpPr>
          <p:cNvPr id="12" name="Bildplatzhalter 8">
            <a:extLst>
              <a:ext uri="{FF2B5EF4-FFF2-40B4-BE49-F238E27FC236}">
                <a16:creationId xmlns:a16="http://schemas.microsoft.com/office/drawing/2014/main" id="{2703EAAC-32BF-4222-BF08-91238FA203FD}"/>
              </a:ext>
            </a:extLst>
          </p:cNvPr>
          <p:cNvSpPr>
            <a:spLocks noGrp="1"/>
          </p:cNvSpPr>
          <p:nvPr>
            <p:ph type="pic" sz="quarter" idx="17"/>
          </p:nvPr>
        </p:nvSpPr>
        <p:spPr>
          <a:xfrm>
            <a:off x="7932735" y="2168527"/>
            <a:ext cx="3527425" cy="2520948"/>
          </a:xfrm>
          <a:solidFill>
            <a:schemeClr val="bg1">
              <a:lumMod val="85000"/>
            </a:schemeClr>
          </a:solidFill>
        </p:spPr>
        <p:txBody>
          <a:bodyPr/>
          <a:lstStyle/>
          <a:p>
            <a:r>
              <a:rPr lang="zh-CN" altLang="en-US"/>
              <a:t>单击图标添加图片</a:t>
            </a:r>
            <a:endParaRPr lang="de-CH" dirty="0"/>
          </a:p>
        </p:txBody>
      </p:sp>
      <p:sp>
        <p:nvSpPr>
          <p:cNvPr id="11" name="Textplatzhalter 8">
            <a:extLst>
              <a:ext uri="{FF2B5EF4-FFF2-40B4-BE49-F238E27FC236}">
                <a16:creationId xmlns:a16="http://schemas.microsoft.com/office/drawing/2014/main" id="{5AD3B9CD-D5D1-4629-93F1-0C2877873DD3}"/>
              </a:ext>
            </a:extLst>
          </p:cNvPr>
          <p:cNvSpPr>
            <a:spLocks noGrp="1"/>
          </p:cNvSpPr>
          <p:nvPr>
            <p:ph type="body" sz="quarter" idx="18"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83531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Zitat">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2770284"/>
          </a:xfrm>
          <a:noFill/>
          <a:ln w="38100">
            <a:gradFill>
              <a:gsLst>
                <a:gs pos="75000">
                  <a:schemeClr val="accent1"/>
                </a:gs>
                <a:gs pos="90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a:t>
            </a:r>
            <a:r>
              <a:rPr lang="de-CH" dirty="0" err="1"/>
              <a:t>Here</a:t>
            </a:r>
            <a:r>
              <a:rPr lang="de-CH" dirty="0"/>
              <a:t> </a:t>
            </a:r>
            <a:r>
              <a:rPr lang="de-CH" dirty="0" err="1"/>
              <a:t>is</a:t>
            </a:r>
            <a:r>
              <a:rPr lang="de-CH" dirty="0"/>
              <a:t> a </a:t>
            </a:r>
            <a:r>
              <a:rPr lang="de-CH" dirty="0" err="1"/>
              <a:t>quote</a:t>
            </a:r>
            <a:r>
              <a:rPr lang="de-CH" dirty="0"/>
              <a:t> </a:t>
            </a:r>
            <a:br>
              <a:rPr lang="de-CH" dirty="0"/>
            </a:br>
            <a:r>
              <a:rPr lang="de-CH" dirty="0"/>
              <a:t>on 1 </a:t>
            </a:r>
            <a:r>
              <a:rPr lang="de-CH" dirty="0" err="1"/>
              <a:t>to</a:t>
            </a:r>
            <a:r>
              <a:rPr lang="de-CH" dirty="0"/>
              <a:t> 3 </a:t>
            </a:r>
            <a:r>
              <a:rPr lang="de-CH" dirty="0" err="1"/>
              <a:t>lines</a:t>
            </a:r>
            <a:r>
              <a:rPr lang="de-CH" dirty="0"/>
              <a:t>” (48 </a:t>
            </a:r>
            <a:r>
              <a:rPr lang="de-CH" dirty="0" err="1"/>
              <a:t>pt</a:t>
            </a:r>
            <a:r>
              <a:rPr lang="de-CH" dirty="0"/>
              <a:t>)</a:t>
            </a:r>
          </a:p>
        </p:txBody>
      </p:sp>
      <p:sp>
        <p:nvSpPr>
          <p:cNvPr id="3" name="Textplatzhalter 6">
            <a:extLst>
              <a:ext uri="{FF2B5EF4-FFF2-40B4-BE49-F238E27FC236}">
                <a16:creationId xmlns:a16="http://schemas.microsoft.com/office/drawing/2014/main" id="{FD95DDCB-4371-4246-983A-69FB278DF2E0}"/>
              </a:ext>
            </a:extLst>
          </p:cNvPr>
          <p:cNvSpPr>
            <a:spLocks noGrp="1"/>
          </p:cNvSpPr>
          <p:nvPr>
            <p:ph type="body" sz="quarter" idx="15" hasCustomPrompt="1"/>
          </p:nvPr>
        </p:nvSpPr>
        <p:spPr>
          <a:xfrm>
            <a:off x="731838" y="4689476"/>
            <a:ext cx="8928099" cy="755650"/>
          </a:xfrm>
        </p:spPr>
        <p:txBody>
          <a:bodyPr/>
          <a:lstStyle>
            <a:lvl1pPr>
              <a:defRPr sz="2000">
                <a:solidFill>
                  <a:schemeClr val="bg1"/>
                </a:solidFill>
              </a:defRPr>
            </a:lvl1pPr>
          </a:lstStyle>
          <a:p>
            <a:pPr lvl="0"/>
            <a:r>
              <a:rPr lang="de-CH" dirty="0"/>
              <a:t>Name</a:t>
            </a:r>
          </a:p>
        </p:txBody>
      </p:sp>
    </p:spTree>
    <p:extLst>
      <p:ext uri="{BB962C8B-B14F-4D97-AF65-F5344CB8AC3E}">
        <p14:creationId xmlns:p14="http://schemas.microsoft.com/office/powerpoint/2010/main" val="2500272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Zitat mit Bild (Text positiv)">
    <p:bg>
      <p:bgPr>
        <a:solidFill>
          <a:schemeClr val="bg1"/>
        </a:solidFill>
        <a:effectLst/>
      </p:bgPr>
    </p:bg>
    <p:spTree>
      <p:nvGrpSpPr>
        <p:cNvPr id="1" name=""/>
        <p:cNvGrpSpPr/>
        <p:nvPr/>
      </p:nvGrpSpPr>
      <p:grpSpPr>
        <a:xfrm>
          <a:off x="0" y="0"/>
          <a:ext cx="0" cy="0"/>
          <a:chOff x="0" y="0"/>
          <a:chExt cx="0" cy="0"/>
        </a:xfrm>
      </p:grpSpPr>
      <p:sp>
        <p:nvSpPr>
          <p:cNvPr id="7" name="Bildplatzhalter 2">
            <a:extLst>
              <a:ext uri="{FF2B5EF4-FFF2-40B4-BE49-F238E27FC236}">
                <a16:creationId xmlns:a16="http://schemas.microsoft.com/office/drawing/2014/main" id="{362F24FA-C86A-4C47-86C6-61BD48680E05}"/>
              </a:ext>
            </a:extLst>
          </p:cNvPr>
          <p:cNvSpPr>
            <a:spLocks noGrp="1"/>
          </p:cNvSpPr>
          <p:nvPr>
            <p:ph type="pic" sz="quarter" idx="17"/>
          </p:nvPr>
        </p:nvSpPr>
        <p:spPr>
          <a:xfrm>
            <a:off x="0" y="0"/>
            <a:ext cx="12192000" cy="6858000"/>
          </a:xfrm>
          <a:solidFill>
            <a:schemeClr val="bg1">
              <a:lumMod val="85000"/>
            </a:schemeClr>
          </a:solidFill>
        </p:spPr>
        <p:txBody>
          <a:bodyPr/>
          <a:lstStyle/>
          <a:p>
            <a:r>
              <a:rPr lang="zh-CN" altLang="en-US"/>
              <a:t>单击图标添加图片</a:t>
            </a:r>
            <a:endParaRPr lang="de-DE" dirty="0"/>
          </a:p>
        </p:txBody>
      </p:sp>
      <p:sp>
        <p:nvSpPr>
          <p:cNvPr id="3" name="Textplatzhalter 2">
            <a:extLst>
              <a:ext uri="{FF2B5EF4-FFF2-40B4-BE49-F238E27FC236}">
                <a16:creationId xmlns:a16="http://schemas.microsoft.com/office/drawing/2014/main" id="{C5B05824-3CB3-4AAA-A118-9AC7C2C786A3}"/>
              </a:ext>
            </a:extLst>
          </p:cNvPr>
          <p:cNvSpPr>
            <a:spLocks noGrp="1"/>
          </p:cNvSpPr>
          <p:nvPr>
            <p:ph type="body" sz="quarter" idx="18" hasCustomPrompt="1"/>
          </p:nvPr>
        </p:nvSpPr>
        <p:spPr>
          <a:xfrm>
            <a:off x="0" y="0"/>
            <a:ext cx="7859713" cy="6858000"/>
          </a:xfrm>
          <a:gradFill>
            <a:gsLst>
              <a:gs pos="20000">
                <a:schemeClr val="bg1"/>
              </a:gs>
              <a:gs pos="95000">
                <a:schemeClr val="bg1">
                  <a:alpha val="0"/>
                </a:schemeClr>
              </a:gs>
            </a:gsLst>
            <a:lin ang="0" scaled="0"/>
          </a:gradFill>
        </p:spPr>
        <p:txBody>
          <a:bodyPr/>
          <a:lstStyle>
            <a:lvl1pPr>
              <a:defRPr/>
            </a:lvl1pPr>
          </a:lstStyle>
          <a:p>
            <a:pPr lvl="0"/>
            <a:r>
              <a:rPr lang="de-DE" dirty="0"/>
              <a:t> </a:t>
            </a:r>
            <a:endParaRPr lang="de-CH" dirty="0"/>
          </a:p>
        </p:txBody>
      </p:sp>
      <p:sp>
        <p:nvSpPr>
          <p:cNvPr id="5" name="Textplatzhalter 4">
            <a:extLst>
              <a:ext uri="{FF2B5EF4-FFF2-40B4-BE49-F238E27FC236}">
                <a16:creationId xmlns:a16="http://schemas.microsoft.com/office/drawing/2014/main" id="{BB9C4117-3416-4E56-A45E-776DFEDE2394}"/>
              </a:ext>
            </a:extLst>
          </p:cNvPr>
          <p:cNvSpPr>
            <a:spLocks noGrp="1"/>
          </p:cNvSpPr>
          <p:nvPr>
            <p:ph type="body" sz="quarter" idx="16" hasCustomPrompt="1"/>
          </p:nvPr>
        </p:nvSpPr>
        <p:spPr>
          <a:xfrm>
            <a:off x="731838" y="1665288"/>
            <a:ext cx="5327650" cy="3386772"/>
          </a:xfrm>
        </p:spPr>
        <p:txBody>
          <a:bodyPr/>
          <a:lstStyle>
            <a:lvl1pPr>
              <a:lnSpc>
                <a:spcPts val="4500"/>
              </a:lnSpc>
              <a:defRPr sz="4200">
                <a:solidFill>
                  <a:schemeClr val="accent5"/>
                </a:solidFill>
              </a:defRPr>
            </a:lvl1pPr>
            <a:lvl2pPr>
              <a:spcBef>
                <a:spcPts val="2000"/>
              </a:spcBef>
              <a:buNone/>
              <a:defRPr>
                <a:solidFill>
                  <a:schemeClr val="accent5"/>
                </a:solidFill>
              </a:defRPr>
            </a:lvl2pPr>
          </a:lstStyle>
          <a:p>
            <a:pPr lvl="0"/>
            <a:r>
              <a:rPr lang="de-CH" dirty="0" err="1"/>
              <a:t>Here</a:t>
            </a:r>
            <a:r>
              <a:rPr lang="de-CH" dirty="0"/>
              <a:t> </a:t>
            </a:r>
            <a:r>
              <a:rPr lang="de-CH" dirty="0" err="1"/>
              <a:t>is</a:t>
            </a:r>
            <a:r>
              <a:rPr lang="de-CH" dirty="0"/>
              <a:t> a </a:t>
            </a:r>
            <a:r>
              <a:rPr lang="de-CH" dirty="0" err="1"/>
              <a:t>text</a:t>
            </a:r>
            <a:r>
              <a:rPr lang="de-CH" dirty="0"/>
              <a:t> </a:t>
            </a:r>
            <a:r>
              <a:rPr lang="de-CH" dirty="0" err="1"/>
              <a:t>over</a:t>
            </a:r>
            <a:r>
              <a:rPr lang="de-CH" dirty="0"/>
              <a:t> </a:t>
            </a:r>
            <a:r>
              <a:rPr lang="de-CH" dirty="0" err="1"/>
              <a:t>several</a:t>
            </a:r>
            <a:r>
              <a:rPr lang="de-CH" dirty="0"/>
              <a:t> </a:t>
            </a:r>
            <a:r>
              <a:rPr lang="de-CH" dirty="0" err="1"/>
              <a:t>lines</a:t>
            </a:r>
            <a:r>
              <a:rPr lang="de-CH" dirty="0"/>
              <a:t>. (42 </a:t>
            </a:r>
            <a:r>
              <a:rPr lang="de-CH" dirty="0" err="1"/>
              <a:t>pt</a:t>
            </a:r>
            <a:r>
              <a:rPr lang="de-CH" dirty="0"/>
              <a:t>)</a:t>
            </a:r>
          </a:p>
          <a:p>
            <a:pPr lvl="1"/>
            <a:r>
              <a:rPr lang="de-CH" dirty="0"/>
              <a:t>Name (Ebene 2)</a:t>
            </a:r>
          </a:p>
        </p:txBody>
      </p:sp>
      <p:sp>
        <p:nvSpPr>
          <p:cNvPr id="9" name="Textplatzhalter 3">
            <a:extLst>
              <a:ext uri="{FF2B5EF4-FFF2-40B4-BE49-F238E27FC236}">
                <a16:creationId xmlns:a16="http://schemas.microsoft.com/office/drawing/2014/main" id="{275F8B75-07C0-4B92-BEF5-A1E20B45BFA4}"/>
              </a:ext>
            </a:extLst>
          </p:cNvPr>
          <p:cNvSpPr>
            <a:spLocks noGrp="1"/>
          </p:cNvSpPr>
          <p:nvPr>
            <p:ph type="body" sz="quarter" idx="19" hasCustomPrompt="1"/>
          </p:nvPr>
        </p:nvSpPr>
        <p:spPr>
          <a:xfrm>
            <a:off x="10633076" y="220273"/>
            <a:ext cx="828000" cy="435600"/>
          </a:xfrm>
          <a:blipFill dpi="0" rotWithShape="1">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DE" dirty="0"/>
              <a:t> </a:t>
            </a:r>
            <a:endParaRPr lang="de-CH" dirty="0"/>
          </a:p>
        </p:txBody>
      </p:sp>
    </p:spTree>
    <p:extLst>
      <p:ext uri="{BB962C8B-B14F-4D97-AF65-F5344CB8AC3E}">
        <p14:creationId xmlns:p14="http://schemas.microsoft.com/office/powerpoint/2010/main" val="1373823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Zitat mit Bild (Text negativ)">
    <p:bg>
      <p:bgPr>
        <a:solidFill>
          <a:schemeClr val="bg1"/>
        </a:solidFill>
        <a:effectLst/>
      </p:bgPr>
    </p:bg>
    <p:spTree>
      <p:nvGrpSpPr>
        <p:cNvPr id="1" name=""/>
        <p:cNvGrpSpPr/>
        <p:nvPr/>
      </p:nvGrpSpPr>
      <p:grpSpPr>
        <a:xfrm>
          <a:off x="0" y="0"/>
          <a:ext cx="0" cy="0"/>
          <a:chOff x="0" y="0"/>
          <a:chExt cx="0" cy="0"/>
        </a:xfrm>
      </p:grpSpPr>
      <p:sp>
        <p:nvSpPr>
          <p:cNvPr id="6" name="Bildplatzhalter 2">
            <a:extLst>
              <a:ext uri="{FF2B5EF4-FFF2-40B4-BE49-F238E27FC236}">
                <a16:creationId xmlns:a16="http://schemas.microsoft.com/office/drawing/2014/main" id="{619868CC-38EA-A148-81D7-A0945D40C885}"/>
              </a:ext>
            </a:extLst>
          </p:cNvPr>
          <p:cNvSpPr>
            <a:spLocks noGrp="1"/>
          </p:cNvSpPr>
          <p:nvPr>
            <p:ph type="pic" sz="quarter" idx="17"/>
          </p:nvPr>
        </p:nvSpPr>
        <p:spPr>
          <a:xfrm>
            <a:off x="0" y="0"/>
            <a:ext cx="12192000" cy="6858000"/>
          </a:xfrm>
          <a:solidFill>
            <a:schemeClr val="bg1">
              <a:lumMod val="85000"/>
            </a:schemeClr>
          </a:solidFill>
        </p:spPr>
        <p:txBody>
          <a:bodyPr/>
          <a:lstStyle/>
          <a:p>
            <a:r>
              <a:rPr lang="zh-CN" altLang="en-US"/>
              <a:t>单击图标添加图片</a:t>
            </a:r>
            <a:endParaRPr lang="de-DE"/>
          </a:p>
        </p:txBody>
      </p:sp>
      <p:sp>
        <p:nvSpPr>
          <p:cNvPr id="5" name="Textplatzhalter 4">
            <a:extLst>
              <a:ext uri="{FF2B5EF4-FFF2-40B4-BE49-F238E27FC236}">
                <a16:creationId xmlns:a16="http://schemas.microsoft.com/office/drawing/2014/main" id="{BB9C4117-3416-4E56-A45E-776DFEDE2394}"/>
              </a:ext>
            </a:extLst>
          </p:cNvPr>
          <p:cNvSpPr>
            <a:spLocks noGrp="1"/>
          </p:cNvSpPr>
          <p:nvPr>
            <p:ph type="body" sz="quarter" idx="16" hasCustomPrompt="1"/>
          </p:nvPr>
        </p:nvSpPr>
        <p:spPr>
          <a:xfrm>
            <a:off x="731838" y="1665288"/>
            <a:ext cx="5327650" cy="3386772"/>
          </a:xfrm>
        </p:spPr>
        <p:txBody>
          <a:bodyPr/>
          <a:lstStyle>
            <a:lvl1pPr>
              <a:lnSpc>
                <a:spcPts val="4500"/>
              </a:lnSpc>
              <a:defRPr sz="4200">
                <a:solidFill>
                  <a:schemeClr val="bg1"/>
                </a:solidFill>
              </a:defRPr>
            </a:lvl1pPr>
            <a:lvl2pPr>
              <a:spcBef>
                <a:spcPts val="2000"/>
              </a:spcBef>
              <a:buNone/>
              <a:defRPr>
                <a:solidFill>
                  <a:schemeClr val="bg1"/>
                </a:solidFill>
              </a:defRPr>
            </a:lvl2pPr>
          </a:lstStyle>
          <a:p>
            <a:pPr lvl="0"/>
            <a:r>
              <a:rPr lang="de-CH" dirty="0" err="1"/>
              <a:t>Here</a:t>
            </a:r>
            <a:r>
              <a:rPr lang="de-CH" dirty="0"/>
              <a:t> </a:t>
            </a:r>
            <a:r>
              <a:rPr lang="de-CH" dirty="0" err="1"/>
              <a:t>is</a:t>
            </a:r>
            <a:r>
              <a:rPr lang="de-CH" dirty="0"/>
              <a:t> a </a:t>
            </a:r>
            <a:r>
              <a:rPr lang="de-CH" dirty="0" err="1"/>
              <a:t>text</a:t>
            </a:r>
            <a:r>
              <a:rPr lang="de-CH" dirty="0"/>
              <a:t> </a:t>
            </a:r>
            <a:r>
              <a:rPr lang="de-CH" dirty="0" err="1"/>
              <a:t>over</a:t>
            </a:r>
            <a:r>
              <a:rPr lang="de-CH" dirty="0"/>
              <a:t> </a:t>
            </a:r>
            <a:r>
              <a:rPr lang="de-CH" dirty="0" err="1"/>
              <a:t>several</a:t>
            </a:r>
            <a:r>
              <a:rPr lang="de-CH" dirty="0"/>
              <a:t> </a:t>
            </a:r>
            <a:r>
              <a:rPr lang="de-CH" dirty="0" err="1"/>
              <a:t>lines</a:t>
            </a:r>
            <a:r>
              <a:rPr lang="de-CH" dirty="0"/>
              <a:t>. (42 </a:t>
            </a:r>
            <a:r>
              <a:rPr lang="de-CH" dirty="0" err="1"/>
              <a:t>pt</a:t>
            </a:r>
            <a:r>
              <a:rPr lang="de-CH" dirty="0"/>
              <a:t>)</a:t>
            </a:r>
          </a:p>
          <a:p>
            <a:pPr lvl="1"/>
            <a:r>
              <a:rPr lang="de-CH" dirty="0"/>
              <a:t>Name (Ebene 2)</a:t>
            </a:r>
          </a:p>
        </p:txBody>
      </p:sp>
      <p:sp>
        <p:nvSpPr>
          <p:cNvPr id="8" name="Textplatzhalter 3">
            <a:extLst>
              <a:ext uri="{FF2B5EF4-FFF2-40B4-BE49-F238E27FC236}">
                <a16:creationId xmlns:a16="http://schemas.microsoft.com/office/drawing/2014/main" id="{B67F1CE5-485A-4B67-841D-00F4106B9A05}"/>
              </a:ext>
            </a:extLst>
          </p:cNvPr>
          <p:cNvSpPr>
            <a:spLocks noGrp="1"/>
          </p:cNvSpPr>
          <p:nvPr>
            <p:ph type="body" sz="quarter" idx="19" hasCustomPrompt="1"/>
          </p:nvPr>
        </p:nvSpPr>
        <p:spPr>
          <a:xfrm>
            <a:off x="10633076" y="220273"/>
            <a:ext cx="828000" cy="435600"/>
          </a:xfrm>
          <a:blipFill dpi="0" rotWithShape="1">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DE" dirty="0"/>
              <a:t> </a:t>
            </a:r>
            <a:endParaRPr lang="de-CH" dirty="0"/>
          </a:p>
        </p:txBody>
      </p:sp>
    </p:spTree>
    <p:extLst>
      <p:ext uri="{BB962C8B-B14F-4D97-AF65-F5344CB8AC3E}">
        <p14:creationId xmlns:p14="http://schemas.microsoft.com/office/powerpoint/2010/main" val="2039623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und Diagram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108642" cy="4787899"/>
          </a:xfrm>
        </p:spPr>
        <p:txBody>
          <a:bodyPr/>
          <a:lstStyle>
            <a:lvl1pPr>
              <a:defRPr sz="1600"/>
            </a:lvl1pPr>
            <a:lvl2pPr>
              <a:defRPr sz="1600"/>
            </a:lvl2pPr>
            <a:lvl3pPr>
              <a:defRPr sz="1600"/>
            </a:lvl3pPr>
            <a:lvl4pPr>
              <a:defRPr sz="1600"/>
            </a:lvl4pPr>
            <a:lvl5pPr>
              <a:defRPr sz="1600"/>
            </a:lvl5p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5F15EBEE-9226-40A0-88D1-55CCCC18F118}"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7" name="Rechteck 6">
            <a:extLst>
              <a:ext uri="{FF2B5EF4-FFF2-40B4-BE49-F238E27FC236}">
                <a16:creationId xmlns:a16="http://schemas.microsoft.com/office/drawing/2014/main" id="{611274FB-8EBE-43FE-A7EB-DAAC77E22D42}"/>
              </a:ext>
            </a:extLst>
          </p:cNvPr>
          <p:cNvSpPr/>
          <p:nvPr userDrawn="1"/>
        </p:nvSpPr>
        <p:spPr>
          <a:xfrm>
            <a:off x="4332288" y="1665287"/>
            <a:ext cx="7127875" cy="4284663"/>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9" name="Textplatzhalter 8">
            <a:extLst>
              <a:ext uri="{FF2B5EF4-FFF2-40B4-BE49-F238E27FC236}">
                <a16:creationId xmlns:a16="http://schemas.microsoft.com/office/drawing/2014/main" id="{A403F663-BC21-4070-9FC0-5096DBF86521}"/>
              </a:ext>
            </a:extLst>
          </p:cNvPr>
          <p:cNvSpPr>
            <a:spLocks noGrp="1"/>
          </p:cNvSpPr>
          <p:nvPr>
            <p:ph type="body" sz="quarter" idx="13" hasCustomPrompt="1"/>
          </p:nvPr>
        </p:nvSpPr>
        <p:spPr>
          <a:xfrm>
            <a:off x="4332288" y="1665288"/>
            <a:ext cx="3527425" cy="503238"/>
          </a:xfrm>
        </p:spPr>
        <p:txBody>
          <a:bodyPr lIns="216000" tIns="108000"/>
          <a:lstStyle>
            <a:lvl1pPr>
              <a:defRPr sz="1400" b="1"/>
            </a:lvl1pPr>
          </a:lstStyle>
          <a:p>
            <a:pPr lvl="0"/>
            <a:r>
              <a:rPr lang="de-CH" dirty="0" err="1"/>
              <a:t>Diagram</a:t>
            </a:r>
            <a:r>
              <a:rPr lang="de-CH" dirty="0"/>
              <a:t> title</a:t>
            </a:r>
          </a:p>
        </p:txBody>
      </p:sp>
    </p:spTree>
    <p:extLst>
      <p:ext uri="{BB962C8B-B14F-4D97-AF65-F5344CB8AC3E}">
        <p14:creationId xmlns:p14="http://schemas.microsoft.com/office/powerpoint/2010/main" val="298886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Service Personen">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EEAF120D-B13D-420F-91E0-E6DC94926BF9}"/>
              </a:ext>
            </a:extLst>
          </p:cNvPr>
          <p:cNvSpPr/>
          <p:nvPr/>
        </p:nvSpPr>
        <p:spPr>
          <a:xfrm>
            <a:off x="7932050" y="2168523"/>
            <a:ext cx="2628000" cy="3781425"/>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13" name="Rectangle 4">
            <a:extLst>
              <a:ext uri="{FF2B5EF4-FFF2-40B4-BE49-F238E27FC236}">
                <a16:creationId xmlns:a16="http://schemas.microsoft.com/office/drawing/2014/main" id="{C361B5D7-54EF-4041-8C17-63C0EDBC8362}"/>
              </a:ext>
            </a:extLst>
          </p:cNvPr>
          <p:cNvSpPr/>
          <p:nvPr/>
        </p:nvSpPr>
        <p:spPr>
          <a:xfrm>
            <a:off x="4776258" y="2168523"/>
            <a:ext cx="2628000" cy="3781422"/>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16" name="Rectangle 4">
            <a:extLst>
              <a:ext uri="{FF2B5EF4-FFF2-40B4-BE49-F238E27FC236}">
                <a16:creationId xmlns:a16="http://schemas.microsoft.com/office/drawing/2014/main" id="{33E572C0-6C7E-469F-99AD-65DE1B1AE537}"/>
              </a:ext>
            </a:extLst>
          </p:cNvPr>
          <p:cNvSpPr/>
          <p:nvPr/>
        </p:nvSpPr>
        <p:spPr>
          <a:xfrm>
            <a:off x="1629530" y="2168523"/>
            <a:ext cx="2628000" cy="3781424"/>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dirty="0" err="1"/>
              <a:t>Presentation</a:t>
            </a:r>
            <a:r>
              <a:rPr lang="de-CH" dirty="0"/>
              <a:t> title | Event title | </a:t>
            </a:r>
            <a:r>
              <a:rPr lang="de-CH" dirty="0" err="1"/>
              <a:t>Month</a:t>
            </a:r>
            <a:r>
              <a:rPr lang="de-CH" dirty="0"/>
              <a:t> and Day, Year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26" name="Textplatzhalter 23">
            <a:extLst>
              <a:ext uri="{FF2B5EF4-FFF2-40B4-BE49-F238E27FC236}">
                <a16:creationId xmlns:a16="http://schemas.microsoft.com/office/drawing/2014/main" id="{E86D764B-709E-40E6-B6E2-6C63904A2E59}"/>
              </a:ext>
            </a:extLst>
          </p:cNvPr>
          <p:cNvSpPr>
            <a:spLocks noGrp="1"/>
          </p:cNvSpPr>
          <p:nvPr>
            <p:ph type="body" sz="quarter" idx="14" hasCustomPrompt="1"/>
          </p:nvPr>
        </p:nvSpPr>
        <p:spPr>
          <a:xfrm>
            <a:off x="1629873"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27" name="Bildplatzhalter 3">
            <a:extLst>
              <a:ext uri="{FF2B5EF4-FFF2-40B4-BE49-F238E27FC236}">
                <a16:creationId xmlns:a16="http://schemas.microsoft.com/office/drawing/2014/main" id="{3CC9502B-8F7D-4CC6-BA8B-2F62B8C25CC4}"/>
              </a:ext>
            </a:extLst>
          </p:cNvPr>
          <p:cNvSpPr>
            <a:spLocks noGrp="1"/>
          </p:cNvSpPr>
          <p:nvPr>
            <p:ph type="pic" sz="quarter" idx="13"/>
          </p:nvPr>
        </p:nvSpPr>
        <p:spPr>
          <a:xfrm>
            <a:off x="1863873"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28" name="Textplatzhalter 23">
            <a:extLst>
              <a:ext uri="{FF2B5EF4-FFF2-40B4-BE49-F238E27FC236}">
                <a16:creationId xmlns:a16="http://schemas.microsoft.com/office/drawing/2014/main" id="{20BA15B4-2865-45A4-9BB8-7F99B7E8828C}"/>
              </a:ext>
            </a:extLst>
          </p:cNvPr>
          <p:cNvSpPr>
            <a:spLocks noGrp="1"/>
          </p:cNvSpPr>
          <p:nvPr>
            <p:ph type="body" sz="quarter" idx="15" hasCustomPrompt="1"/>
          </p:nvPr>
        </p:nvSpPr>
        <p:spPr>
          <a:xfrm>
            <a:off x="4776258"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29" name="Bildplatzhalter 3">
            <a:extLst>
              <a:ext uri="{FF2B5EF4-FFF2-40B4-BE49-F238E27FC236}">
                <a16:creationId xmlns:a16="http://schemas.microsoft.com/office/drawing/2014/main" id="{8BA0B8C2-8E7F-4D65-B47A-16414A0753AA}"/>
              </a:ext>
            </a:extLst>
          </p:cNvPr>
          <p:cNvSpPr>
            <a:spLocks noGrp="1"/>
          </p:cNvSpPr>
          <p:nvPr>
            <p:ph type="pic" sz="quarter" idx="16"/>
          </p:nvPr>
        </p:nvSpPr>
        <p:spPr>
          <a:xfrm>
            <a:off x="5010258"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30" name="Textplatzhalter 23">
            <a:extLst>
              <a:ext uri="{FF2B5EF4-FFF2-40B4-BE49-F238E27FC236}">
                <a16:creationId xmlns:a16="http://schemas.microsoft.com/office/drawing/2014/main" id="{010BE372-6E98-4642-8D4C-E1F997610F02}"/>
              </a:ext>
            </a:extLst>
          </p:cNvPr>
          <p:cNvSpPr>
            <a:spLocks noGrp="1"/>
          </p:cNvSpPr>
          <p:nvPr>
            <p:ph type="body" sz="quarter" idx="17" hasCustomPrompt="1"/>
          </p:nvPr>
        </p:nvSpPr>
        <p:spPr>
          <a:xfrm>
            <a:off x="7932050"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1" name="Bildplatzhalter 3">
            <a:extLst>
              <a:ext uri="{FF2B5EF4-FFF2-40B4-BE49-F238E27FC236}">
                <a16:creationId xmlns:a16="http://schemas.microsoft.com/office/drawing/2014/main" id="{F6EE8E42-2F11-47C1-B2B1-321FC7823E7A}"/>
              </a:ext>
            </a:extLst>
          </p:cNvPr>
          <p:cNvSpPr>
            <a:spLocks noGrp="1"/>
          </p:cNvSpPr>
          <p:nvPr>
            <p:ph type="pic" sz="quarter" idx="18"/>
          </p:nvPr>
        </p:nvSpPr>
        <p:spPr>
          <a:xfrm>
            <a:off x="8166050"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9" name="Textplatzhalter 8">
            <a:extLst>
              <a:ext uri="{FF2B5EF4-FFF2-40B4-BE49-F238E27FC236}">
                <a16:creationId xmlns:a16="http://schemas.microsoft.com/office/drawing/2014/main" id="{2B4BB35E-BB59-4537-9CA9-040E19F333CA}"/>
              </a:ext>
            </a:extLst>
          </p:cNvPr>
          <p:cNvSpPr>
            <a:spLocks noGrp="1"/>
          </p:cNvSpPr>
          <p:nvPr>
            <p:ph type="body" sz="quarter" idx="22" hasCustomPrompt="1"/>
          </p:nvPr>
        </p:nvSpPr>
        <p:spPr>
          <a:xfrm>
            <a:off x="1629530" y="2145600"/>
            <a:ext cx="2627313"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2" name="Textplatzhalter 8">
            <a:extLst>
              <a:ext uri="{FF2B5EF4-FFF2-40B4-BE49-F238E27FC236}">
                <a16:creationId xmlns:a16="http://schemas.microsoft.com/office/drawing/2014/main" id="{CD3114AE-465D-4A90-AF10-78083DA1B0E7}"/>
              </a:ext>
            </a:extLst>
          </p:cNvPr>
          <p:cNvSpPr>
            <a:spLocks noGrp="1"/>
          </p:cNvSpPr>
          <p:nvPr>
            <p:ph type="body" sz="quarter" idx="23" hasCustomPrompt="1"/>
          </p:nvPr>
        </p:nvSpPr>
        <p:spPr>
          <a:xfrm>
            <a:off x="4776258" y="2145600"/>
            <a:ext cx="2627313"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3" name="Textplatzhalter 8">
            <a:extLst>
              <a:ext uri="{FF2B5EF4-FFF2-40B4-BE49-F238E27FC236}">
                <a16:creationId xmlns:a16="http://schemas.microsoft.com/office/drawing/2014/main" id="{0E32C388-F78C-42E7-AC22-DF64D9F03A4D}"/>
              </a:ext>
            </a:extLst>
          </p:cNvPr>
          <p:cNvSpPr>
            <a:spLocks noGrp="1"/>
          </p:cNvSpPr>
          <p:nvPr>
            <p:ph type="body" sz="quarter" idx="24" hasCustomPrompt="1"/>
          </p:nvPr>
        </p:nvSpPr>
        <p:spPr>
          <a:xfrm>
            <a:off x="7932737" y="2145600"/>
            <a:ext cx="2627313"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Tree>
    <p:extLst>
      <p:ext uri="{BB962C8B-B14F-4D97-AF65-F5344CB8AC3E}">
        <p14:creationId xmlns:p14="http://schemas.microsoft.com/office/powerpoint/2010/main" val="1648555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Service Personen ">
    <p:spTree>
      <p:nvGrpSpPr>
        <p:cNvPr id="1" name=""/>
        <p:cNvGrpSpPr/>
        <p:nvPr/>
      </p:nvGrpSpPr>
      <p:grpSpPr>
        <a:xfrm>
          <a:off x="0" y="0"/>
          <a:ext cx="0" cy="0"/>
          <a:chOff x="0" y="0"/>
          <a:chExt cx="0" cy="0"/>
        </a:xfrm>
      </p:grpSpPr>
      <p:sp>
        <p:nvSpPr>
          <p:cNvPr id="31" name="Bildplatzhalter 3">
            <a:extLst>
              <a:ext uri="{FF2B5EF4-FFF2-40B4-BE49-F238E27FC236}">
                <a16:creationId xmlns:a16="http://schemas.microsoft.com/office/drawing/2014/main" id="{F6EE8E42-2F11-47C1-B2B1-321FC7823E7A}"/>
              </a:ext>
            </a:extLst>
          </p:cNvPr>
          <p:cNvSpPr>
            <a:spLocks noGrp="1"/>
          </p:cNvSpPr>
          <p:nvPr>
            <p:ph type="pic" sz="quarter" idx="18"/>
          </p:nvPr>
        </p:nvSpPr>
        <p:spPr>
          <a:xfrm>
            <a:off x="7932738" y="2168525"/>
            <a:ext cx="2627312"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9" name="Bildplatzhalter 3">
            <a:extLst>
              <a:ext uri="{FF2B5EF4-FFF2-40B4-BE49-F238E27FC236}">
                <a16:creationId xmlns:a16="http://schemas.microsoft.com/office/drawing/2014/main" id="{8BA0B8C2-8E7F-4D65-B47A-16414A0753AA}"/>
              </a:ext>
            </a:extLst>
          </p:cNvPr>
          <p:cNvSpPr>
            <a:spLocks noGrp="1"/>
          </p:cNvSpPr>
          <p:nvPr>
            <p:ph type="pic" sz="quarter" idx="16"/>
          </p:nvPr>
        </p:nvSpPr>
        <p:spPr>
          <a:xfrm>
            <a:off x="4771623" y="2168525"/>
            <a:ext cx="2633729"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7" name="Bildplatzhalter 3">
            <a:extLst>
              <a:ext uri="{FF2B5EF4-FFF2-40B4-BE49-F238E27FC236}">
                <a16:creationId xmlns:a16="http://schemas.microsoft.com/office/drawing/2014/main" id="{3CC9502B-8F7D-4CC6-BA8B-2F62B8C25CC4}"/>
              </a:ext>
            </a:extLst>
          </p:cNvPr>
          <p:cNvSpPr>
            <a:spLocks noGrp="1"/>
          </p:cNvSpPr>
          <p:nvPr>
            <p:ph type="pic" sz="quarter" idx="13"/>
          </p:nvPr>
        </p:nvSpPr>
        <p:spPr>
          <a:xfrm>
            <a:off x="1631950" y="2168525"/>
            <a:ext cx="2627313"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dirty="0" err="1"/>
              <a:t>Presentation</a:t>
            </a:r>
            <a:r>
              <a:rPr lang="de-CH" dirty="0"/>
              <a:t> title | Event title | </a:t>
            </a:r>
            <a:r>
              <a:rPr lang="de-CH" dirty="0" err="1"/>
              <a:t>Month</a:t>
            </a:r>
            <a:r>
              <a:rPr lang="de-CH" dirty="0"/>
              <a:t> and Day, Year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26" name="Textplatzhalter 23">
            <a:extLst>
              <a:ext uri="{FF2B5EF4-FFF2-40B4-BE49-F238E27FC236}">
                <a16:creationId xmlns:a16="http://schemas.microsoft.com/office/drawing/2014/main" id="{E86D764B-709E-40E6-B6E2-6C63904A2E59}"/>
              </a:ext>
            </a:extLst>
          </p:cNvPr>
          <p:cNvSpPr>
            <a:spLocks noGrp="1"/>
          </p:cNvSpPr>
          <p:nvPr>
            <p:ph type="body" sz="quarter" idx="14" hasCustomPrompt="1"/>
          </p:nvPr>
        </p:nvSpPr>
        <p:spPr>
          <a:xfrm>
            <a:off x="1629873"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9" name="Textplatzhalter 8">
            <a:extLst>
              <a:ext uri="{FF2B5EF4-FFF2-40B4-BE49-F238E27FC236}">
                <a16:creationId xmlns:a16="http://schemas.microsoft.com/office/drawing/2014/main" id="{2B4BB35E-BB59-4537-9CA9-040E19F333CA}"/>
              </a:ext>
            </a:extLst>
          </p:cNvPr>
          <p:cNvSpPr>
            <a:spLocks noGrp="1"/>
          </p:cNvSpPr>
          <p:nvPr>
            <p:ph type="body" sz="quarter" idx="22" hasCustomPrompt="1"/>
          </p:nvPr>
        </p:nvSpPr>
        <p:spPr>
          <a:xfrm>
            <a:off x="1629530" y="2145600"/>
            <a:ext cx="2627313"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2" name="Textplatzhalter 8">
            <a:extLst>
              <a:ext uri="{FF2B5EF4-FFF2-40B4-BE49-F238E27FC236}">
                <a16:creationId xmlns:a16="http://schemas.microsoft.com/office/drawing/2014/main" id="{CD3114AE-465D-4A90-AF10-78083DA1B0E7}"/>
              </a:ext>
            </a:extLst>
          </p:cNvPr>
          <p:cNvSpPr>
            <a:spLocks noGrp="1"/>
          </p:cNvSpPr>
          <p:nvPr>
            <p:ph type="body" sz="quarter" idx="23" hasCustomPrompt="1"/>
          </p:nvPr>
        </p:nvSpPr>
        <p:spPr>
          <a:xfrm>
            <a:off x="4776258" y="2145600"/>
            <a:ext cx="2627313"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3" name="Textplatzhalter 8">
            <a:extLst>
              <a:ext uri="{FF2B5EF4-FFF2-40B4-BE49-F238E27FC236}">
                <a16:creationId xmlns:a16="http://schemas.microsoft.com/office/drawing/2014/main" id="{0E32C388-F78C-42E7-AC22-DF64D9F03A4D}"/>
              </a:ext>
            </a:extLst>
          </p:cNvPr>
          <p:cNvSpPr>
            <a:spLocks noGrp="1"/>
          </p:cNvSpPr>
          <p:nvPr>
            <p:ph type="body" sz="quarter" idx="24" hasCustomPrompt="1"/>
          </p:nvPr>
        </p:nvSpPr>
        <p:spPr>
          <a:xfrm>
            <a:off x="7932737" y="2145600"/>
            <a:ext cx="2627313"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36" name="Textplatzhalter 23">
            <a:extLst>
              <a:ext uri="{FF2B5EF4-FFF2-40B4-BE49-F238E27FC236}">
                <a16:creationId xmlns:a16="http://schemas.microsoft.com/office/drawing/2014/main" id="{03A3C62B-825A-4CC8-BAED-2CA3C59E1926}"/>
              </a:ext>
            </a:extLst>
          </p:cNvPr>
          <p:cNvSpPr>
            <a:spLocks noGrp="1"/>
          </p:cNvSpPr>
          <p:nvPr>
            <p:ph type="body" sz="quarter" idx="25" hasCustomPrompt="1"/>
          </p:nvPr>
        </p:nvSpPr>
        <p:spPr>
          <a:xfrm>
            <a:off x="4771623"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7" name="Textplatzhalter 23">
            <a:extLst>
              <a:ext uri="{FF2B5EF4-FFF2-40B4-BE49-F238E27FC236}">
                <a16:creationId xmlns:a16="http://schemas.microsoft.com/office/drawing/2014/main" id="{77B89394-1CE2-4761-BF92-E1B469856C53}"/>
              </a:ext>
            </a:extLst>
          </p:cNvPr>
          <p:cNvSpPr>
            <a:spLocks noGrp="1"/>
          </p:cNvSpPr>
          <p:nvPr>
            <p:ph type="body" sz="quarter" idx="26" hasCustomPrompt="1"/>
          </p:nvPr>
        </p:nvSpPr>
        <p:spPr>
          <a:xfrm>
            <a:off x="7932050"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Tree>
    <p:extLst>
      <p:ext uri="{BB962C8B-B14F-4D97-AF65-F5344CB8AC3E}">
        <p14:creationId xmlns:p14="http://schemas.microsoft.com/office/powerpoint/2010/main" val="953248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 Service Personen">
    <p:spTree>
      <p:nvGrpSpPr>
        <p:cNvPr id="1" name=""/>
        <p:cNvGrpSpPr/>
        <p:nvPr/>
      </p:nvGrpSpPr>
      <p:grpSpPr>
        <a:xfrm>
          <a:off x="0" y="0"/>
          <a:ext cx="0" cy="0"/>
          <a:chOff x="0" y="0"/>
          <a:chExt cx="0" cy="0"/>
        </a:xfrm>
      </p:grpSpPr>
      <p:sp>
        <p:nvSpPr>
          <p:cNvPr id="56" name="Rectangle 28">
            <a:extLst>
              <a:ext uri="{FF2B5EF4-FFF2-40B4-BE49-F238E27FC236}">
                <a16:creationId xmlns:a16="http://schemas.microsoft.com/office/drawing/2014/main" id="{269B627D-85C3-44B9-8815-825493E7B18E}"/>
              </a:ext>
            </a:extLst>
          </p:cNvPr>
          <p:cNvSpPr/>
          <p:nvPr/>
        </p:nvSpPr>
        <p:spPr>
          <a:xfrm>
            <a:off x="73103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69" name="Rectangle 28">
            <a:extLst>
              <a:ext uri="{FF2B5EF4-FFF2-40B4-BE49-F238E27FC236}">
                <a16:creationId xmlns:a16="http://schemas.microsoft.com/office/drawing/2014/main" id="{7A2CDA1A-5E08-4543-9110-2F4DFE71D542}"/>
              </a:ext>
            </a:extLst>
          </p:cNvPr>
          <p:cNvSpPr/>
          <p:nvPr userDrawn="1"/>
        </p:nvSpPr>
        <p:spPr>
          <a:xfrm>
            <a:off x="253046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73" name="Rectangle 28">
            <a:extLst>
              <a:ext uri="{FF2B5EF4-FFF2-40B4-BE49-F238E27FC236}">
                <a16:creationId xmlns:a16="http://schemas.microsoft.com/office/drawing/2014/main" id="{C277CF01-2410-426E-B3D3-C6830F3853EA}"/>
              </a:ext>
            </a:extLst>
          </p:cNvPr>
          <p:cNvSpPr/>
          <p:nvPr userDrawn="1"/>
        </p:nvSpPr>
        <p:spPr>
          <a:xfrm>
            <a:off x="433228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77" name="Rectangle 28">
            <a:extLst>
              <a:ext uri="{FF2B5EF4-FFF2-40B4-BE49-F238E27FC236}">
                <a16:creationId xmlns:a16="http://schemas.microsoft.com/office/drawing/2014/main" id="{C01B7D41-5D98-4119-8986-3D232699E94B}"/>
              </a:ext>
            </a:extLst>
          </p:cNvPr>
          <p:cNvSpPr/>
          <p:nvPr userDrawn="1"/>
        </p:nvSpPr>
        <p:spPr>
          <a:xfrm>
            <a:off x="613171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81" name="Rectangle 28">
            <a:extLst>
              <a:ext uri="{FF2B5EF4-FFF2-40B4-BE49-F238E27FC236}">
                <a16:creationId xmlns:a16="http://schemas.microsoft.com/office/drawing/2014/main" id="{CCDD6C90-9C76-41C2-9120-EC7614578E7F}"/>
              </a:ext>
            </a:extLst>
          </p:cNvPr>
          <p:cNvSpPr/>
          <p:nvPr userDrawn="1"/>
        </p:nvSpPr>
        <p:spPr>
          <a:xfrm>
            <a:off x="793273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85" name="Rectangle 28">
            <a:extLst>
              <a:ext uri="{FF2B5EF4-FFF2-40B4-BE49-F238E27FC236}">
                <a16:creationId xmlns:a16="http://schemas.microsoft.com/office/drawing/2014/main" id="{AB832A53-80DF-4752-9307-89A412B9883A}"/>
              </a:ext>
            </a:extLst>
          </p:cNvPr>
          <p:cNvSpPr/>
          <p:nvPr userDrawn="1"/>
        </p:nvSpPr>
        <p:spPr>
          <a:xfrm>
            <a:off x="973296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66" name="Bildplatzhalter 65">
            <a:extLst>
              <a:ext uri="{FF2B5EF4-FFF2-40B4-BE49-F238E27FC236}">
                <a16:creationId xmlns:a16="http://schemas.microsoft.com/office/drawing/2014/main" id="{CC02FB0E-EB50-4ED5-86FB-6A07499E2D7C}"/>
              </a:ext>
            </a:extLst>
          </p:cNvPr>
          <p:cNvSpPr>
            <a:spLocks noGrp="1"/>
          </p:cNvSpPr>
          <p:nvPr userDrawn="1">
            <p:ph type="pic" sz="quarter" idx="13"/>
          </p:nvPr>
        </p:nvSpPr>
        <p:spPr>
          <a:xfrm>
            <a:off x="874638" y="2924175"/>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67" name="Textplatzhalter 23">
            <a:extLst>
              <a:ext uri="{FF2B5EF4-FFF2-40B4-BE49-F238E27FC236}">
                <a16:creationId xmlns:a16="http://schemas.microsoft.com/office/drawing/2014/main" id="{4E1BE7CC-93BA-4533-B8CA-D6D98BA830B9}"/>
              </a:ext>
            </a:extLst>
          </p:cNvPr>
          <p:cNvSpPr>
            <a:spLocks noGrp="1"/>
          </p:cNvSpPr>
          <p:nvPr userDrawn="1">
            <p:ph type="body" sz="quarter" idx="14" hasCustomPrompt="1"/>
          </p:nvPr>
        </p:nvSpPr>
        <p:spPr>
          <a:xfrm>
            <a:off x="731038" y="4196608"/>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0" name="Bildplatzhalter 65">
            <a:extLst>
              <a:ext uri="{FF2B5EF4-FFF2-40B4-BE49-F238E27FC236}">
                <a16:creationId xmlns:a16="http://schemas.microsoft.com/office/drawing/2014/main" id="{CD37AC95-F2C0-4EEA-BB49-A35840478BA6}"/>
              </a:ext>
            </a:extLst>
          </p:cNvPr>
          <p:cNvSpPr>
            <a:spLocks noGrp="1"/>
          </p:cNvSpPr>
          <p:nvPr>
            <p:ph type="pic" sz="quarter" idx="20"/>
          </p:nvPr>
        </p:nvSpPr>
        <p:spPr>
          <a:xfrm>
            <a:off x="2674063" y="2924175"/>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1" name="Textplatzhalter 23">
            <a:extLst>
              <a:ext uri="{FF2B5EF4-FFF2-40B4-BE49-F238E27FC236}">
                <a16:creationId xmlns:a16="http://schemas.microsoft.com/office/drawing/2014/main" id="{288343BA-01E2-4FFA-A813-C71D2503BFD4}"/>
              </a:ext>
            </a:extLst>
          </p:cNvPr>
          <p:cNvSpPr>
            <a:spLocks noGrp="1"/>
          </p:cNvSpPr>
          <p:nvPr>
            <p:ph type="body" sz="quarter" idx="21" hasCustomPrompt="1"/>
          </p:nvPr>
        </p:nvSpPr>
        <p:spPr>
          <a:xfrm>
            <a:off x="2530463" y="4196608"/>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4" name="Bildplatzhalter 65">
            <a:extLst>
              <a:ext uri="{FF2B5EF4-FFF2-40B4-BE49-F238E27FC236}">
                <a16:creationId xmlns:a16="http://schemas.microsoft.com/office/drawing/2014/main" id="{D55EEA8F-F50E-4F3D-9B5D-CF30A6ED936F}"/>
              </a:ext>
            </a:extLst>
          </p:cNvPr>
          <p:cNvSpPr>
            <a:spLocks noGrp="1"/>
          </p:cNvSpPr>
          <p:nvPr>
            <p:ph type="pic" sz="quarter" idx="23"/>
          </p:nvPr>
        </p:nvSpPr>
        <p:spPr>
          <a:xfrm>
            <a:off x="4475888"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5" name="Textplatzhalter 23">
            <a:extLst>
              <a:ext uri="{FF2B5EF4-FFF2-40B4-BE49-F238E27FC236}">
                <a16:creationId xmlns:a16="http://schemas.microsoft.com/office/drawing/2014/main" id="{64CF8853-D541-4E3C-B20D-04B8D3EFEDDE}"/>
              </a:ext>
            </a:extLst>
          </p:cNvPr>
          <p:cNvSpPr>
            <a:spLocks noGrp="1"/>
          </p:cNvSpPr>
          <p:nvPr>
            <p:ph type="body" sz="quarter" idx="24" hasCustomPrompt="1"/>
          </p:nvPr>
        </p:nvSpPr>
        <p:spPr>
          <a:xfrm>
            <a:off x="4332288"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8" name="Bildplatzhalter 65">
            <a:extLst>
              <a:ext uri="{FF2B5EF4-FFF2-40B4-BE49-F238E27FC236}">
                <a16:creationId xmlns:a16="http://schemas.microsoft.com/office/drawing/2014/main" id="{6BD83218-743D-4D28-BAED-F5005D7B6B52}"/>
              </a:ext>
            </a:extLst>
          </p:cNvPr>
          <p:cNvSpPr>
            <a:spLocks noGrp="1"/>
          </p:cNvSpPr>
          <p:nvPr>
            <p:ph type="pic" sz="quarter" idx="26"/>
          </p:nvPr>
        </p:nvSpPr>
        <p:spPr>
          <a:xfrm>
            <a:off x="6275313"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9" name="Textplatzhalter 23">
            <a:extLst>
              <a:ext uri="{FF2B5EF4-FFF2-40B4-BE49-F238E27FC236}">
                <a16:creationId xmlns:a16="http://schemas.microsoft.com/office/drawing/2014/main" id="{547407AF-2452-4756-8260-3EF98552D9CD}"/>
              </a:ext>
            </a:extLst>
          </p:cNvPr>
          <p:cNvSpPr>
            <a:spLocks noGrp="1"/>
          </p:cNvSpPr>
          <p:nvPr>
            <p:ph type="body" sz="quarter" idx="27" hasCustomPrompt="1"/>
          </p:nvPr>
        </p:nvSpPr>
        <p:spPr>
          <a:xfrm>
            <a:off x="6131713"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2" name="Bildplatzhalter 65">
            <a:extLst>
              <a:ext uri="{FF2B5EF4-FFF2-40B4-BE49-F238E27FC236}">
                <a16:creationId xmlns:a16="http://schemas.microsoft.com/office/drawing/2014/main" id="{AB9F7A13-12C6-4585-A3EA-EBFEA4FCCC88}"/>
              </a:ext>
            </a:extLst>
          </p:cNvPr>
          <p:cNvSpPr>
            <a:spLocks noGrp="1"/>
          </p:cNvSpPr>
          <p:nvPr>
            <p:ph type="pic" sz="quarter" idx="29"/>
          </p:nvPr>
        </p:nvSpPr>
        <p:spPr>
          <a:xfrm>
            <a:off x="8076338"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3" name="Textplatzhalter 23">
            <a:extLst>
              <a:ext uri="{FF2B5EF4-FFF2-40B4-BE49-F238E27FC236}">
                <a16:creationId xmlns:a16="http://schemas.microsoft.com/office/drawing/2014/main" id="{4D92D056-9ED4-4CB9-B66C-D84CAF59CAD6}"/>
              </a:ext>
            </a:extLst>
          </p:cNvPr>
          <p:cNvSpPr>
            <a:spLocks noGrp="1"/>
          </p:cNvSpPr>
          <p:nvPr>
            <p:ph type="body" sz="quarter" idx="30" hasCustomPrompt="1"/>
          </p:nvPr>
        </p:nvSpPr>
        <p:spPr>
          <a:xfrm>
            <a:off x="7932738"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6" name="Bildplatzhalter 65">
            <a:extLst>
              <a:ext uri="{FF2B5EF4-FFF2-40B4-BE49-F238E27FC236}">
                <a16:creationId xmlns:a16="http://schemas.microsoft.com/office/drawing/2014/main" id="{8662FC5E-C803-451E-A566-77E305DAC4E6}"/>
              </a:ext>
            </a:extLst>
          </p:cNvPr>
          <p:cNvSpPr>
            <a:spLocks noGrp="1"/>
          </p:cNvSpPr>
          <p:nvPr>
            <p:ph type="pic" sz="quarter" idx="32"/>
          </p:nvPr>
        </p:nvSpPr>
        <p:spPr>
          <a:xfrm>
            <a:off x="9876563"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7" name="Textplatzhalter 23">
            <a:extLst>
              <a:ext uri="{FF2B5EF4-FFF2-40B4-BE49-F238E27FC236}">
                <a16:creationId xmlns:a16="http://schemas.microsoft.com/office/drawing/2014/main" id="{C135DACC-CDC2-42E3-A4B9-8BC623FECB16}"/>
              </a:ext>
            </a:extLst>
          </p:cNvPr>
          <p:cNvSpPr>
            <a:spLocks noGrp="1"/>
          </p:cNvSpPr>
          <p:nvPr>
            <p:ph type="body" sz="quarter" idx="33" hasCustomPrompt="1"/>
          </p:nvPr>
        </p:nvSpPr>
        <p:spPr>
          <a:xfrm>
            <a:off x="9732963"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9" name="Textplatzhalter 8">
            <a:extLst>
              <a:ext uri="{FF2B5EF4-FFF2-40B4-BE49-F238E27FC236}">
                <a16:creationId xmlns:a16="http://schemas.microsoft.com/office/drawing/2014/main" id="{CE74676B-6883-41AA-90E0-83EEFFFD5CF5}"/>
              </a:ext>
            </a:extLst>
          </p:cNvPr>
          <p:cNvSpPr>
            <a:spLocks noGrp="1"/>
          </p:cNvSpPr>
          <p:nvPr>
            <p:ph type="body" sz="quarter" idx="35" hasCustomPrompt="1"/>
          </p:nvPr>
        </p:nvSpPr>
        <p:spPr>
          <a:xfrm>
            <a:off x="731038" y="2653200"/>
            <a:ext cx="1728000"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0" name="Textplatzhalter 8">
            <a:extLst>
              <a:ext uri="{FF2B5EF4-FFF2-40B4-BE49-F238E27FC236}">
                <a16:creationId xmlns:a16="http://schemas.microsoft.com/office/drawing/2014/main" id="{9741165E-675A-45DF-8F87-90D3AA98D36B}"/>
              </a:ext>
            </a:extLst>
          </p:cNvPr>
          <p:cNvSpPr>
            <a:spLocks noGrp="1"/>
          </p:cNvSpPr>
          <p:nvPr>
            <p:ph type="body" sz="quarter" idx="36" hasCustomPrompt="1"/>
          </p:nvPr>
        </p:nvSpPr>
        <p:spPr>
          <a:xfrm>
            <a:off x="2530463" y="2653200"/>
            <a:ext cx="1728000"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1" name="Textplatzhalter 8">
            <a:extLst>
              <a:ext uri="{FF2B5EF4-FFF2-40B4-BE49-F238E27FC236}">
                <a16:creationId xmlns:a16="http://schemas.microsoft.com/office/drawing/2014/main" id="{A167A533-A8CD-4F16-A94F-6AAF9569B7A9}"/>
              </a:ext>
            </a:extLst>
          </p:cNvPr>
          <p:cNvSpPr>
            <a:spLocks noGrp="1"/>
          </p:cNvSpPr>
          <p:nvPr>
            <p:ph type="body" sz="quarter" idx="37" hasCustomPrompt="1"/>
          </p:nvPr>
        </p:nvSpPr>
        <p:spPr>
          <a:xfrm>
            <a:off x="4332288" y="2653200"/>
            <a:ext cx="1728000" cy="47625"/>
          </a:xfrm>
          <a:solidFill>
            <a:schemeClr val="accent4"/>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2" name="Textplatzhalter 8">
            <a:extLst>
              <a:ext uri="{FF2B5EF4-FFF2-40B4-BE49-F238E27FC236}">
                <a16:creationId xmlns:a16="http://schemas.microsoft.com/office/drawing/2014/main" id="{6392ED81-31BA-40F3-A4E7-C45CEEFF2038}"/>
              </a:ext>
            </a:extLst>
          </p:cNvPr>
          <p:cNvSpPr>
            <a:spLocks noGrp="1"/>
          </p:cNvSpPr>
          <p:nvPr>
            <p:ph type="body" sz="quarter" idx="38" hasCustomPrompt="1"/>
          </p:nvPr>
        </p:nvSpPr>
        <p:spPr>
          <a:xfrm>
            <a:off x="6131713" y="2653200"/>
            <a:ext cx="1728000" cy="47625"/>
          </a:xfrm>
          <a:solidFill>
            <a:schemeClr val="accent3"/>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3" name="Textplatzhalter 8">
            <a:extLst>
              <a:ext uri="{FF2B5EF4-FFF2-40B4-BE49-F238E27FC236}">
                <a16:creationId xmlns:a16="http://schemas.microsoft.com/office/drawing/2014/main" id="{946D6CAA-6153-449C-953C-6622D0A08B4F}"/>
              </a:ext>
            </a:extLst>
          </p:cNvPr>
          <p:cNvSpPr>
            <a:spLocks noGrp="1"/>
          </p:cNvSpPr>
          <p:nvPr>
            <p:ph type="body" sz="quarter" idx="39" hasCustomPrompt="1"/>
          </p:nvPr>
        </p:nvSpPr>
        <p:spPr>
          <a:xfrm>
            <a:off x="7932738" y="2653200"/>
            <a:ext cx="1728000"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4" name="Textplatzhalter 8">
            <a:extLst>
              <a:ext uri="{FF2B5EF4-FFF2-40B4-BE49-F238E27FC236}">
                <a16:creationId xmlns:a16="http://schemas.microsoft.com/office/drawing/2014/main" id="{F474D2D9-5EAC-44CB-8BE3-22450A5E34D0}"/>
              </a:ext>
            </a:extLst>
          </p:cNvPr>
          <p:cNvSpPr>
            <a:spLocks noGrp="1"/>
          </p:cNvSpPr>
          <p:nvPr>
            <p:ph type="body" sz="quarter" idx="40" hasCustomPrompt="1"/>
          </p:nvPr>
        </p:nvSpPr>
        <p:spPr>
          <a:xfrm>
            <a:off x="9732963" y="2653200"/>
            <a:ext cx="1728000" cy="47625"/>
          </a:xfrm>
          <a:solidFill>
            <a:schemeClr val="accent1"/>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Tree>
    <p:extLst>
      <p:ext uri="{BB962C8B-B14F-4D97-AF65-F5344CB8AC3E}">
        <p14:creationId xmlns:p14="http://schemas.microsoft.com/office/powerpoint/2010/main" val="12855231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Service Personen ">
    <p:spTree>
      <p:nvGrpSpPr>
        <p:cNvPr id="1" name=""/>
        <p:cNvGrpSpPr/>
        <p:nvPr/>
      </p:nvGrpSpPr>
      <p:grpSpPr>
        <a:xfrm>
          <a:off x="0" y="0"/>
          <a:ext cx="0" cy="0"/>
          <a:chOff x="0" y="0"/>
          <a:chExt cx="0" cy="0"/>
        </a:xfrm>
      </p:grpSpPr>
      <p:sp>
        <p:nvSpPr>
          <p:cNvPr id="66" name="Bildplatzhalter 65">
            <a:extLst>
              <a:ext uri="{FF2B5EF4-FFF2-40B4-BE49-F238E27FC236}">
                <a16:creationId xmlns:a16="http://schemas.microsoft.com/office/drawing/2014/main" id="{CC02FB0E-EB50-4ED5-86FB-6A07499E2D7C}"/>
              </a:ext>
            </a:extLst>
          </p:cNvPr>
          <p:cNvSpPr>
            <a:spLocks noGrp="1"/>
          </p:cNvSpPr>
          <p:nvPr userDrawn="1">
            <p:ph type="pic" sz="quarter" idx="13"/>
          </p:nvPr>
        </p:nvSpPr>
        <p:spPr>
          <a:xfrm>
            <a:off x="73103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0" name="Bildplatzhalter 65">
            <a:extLst>
              <a:ext uri="{FF2B5EF4-FFF2-40B4-BE49-F238E27FC236}">
                <a16:creationId xmlns:a16="http://schemas.microsoft.com/office/drawing/2014/main" id="{CD37AC95-F2C0-4EEA-BB49-A35840478BA6}"/>
              </a:ext>
            </a:extLst>
          </p:cNvPr>
          <p:cNvSpPr>
            <a:spLocks noGrp="1"/>
          </p:cNvSpPr>
          <p:nvPr>
            <p:ph type="pic" sz="quarter" idx="20"/>
          </p:nvPr>
        </p:nvSpPr>
        <p:spPr>
          <a:xfrm>
            <a:off x="253046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4" name="Bildplatzhalter 65">
            <a:extLst>
              <a:ext uri="{FF2B5EF4-FFF2-40B4-BE49-F238E27FC236}">
                <a16:creationId xmlns:a16="http://schemas.microsoft.com/office/drawing/2014/main" id="{D55EEA8F-F50E-4F3D-9B5D-CF30A6ED936F}"/>
              </a:ext>
            </a:extLst>
          </p:cNvPr>
          <p:cNvSpPr>
            <a:spLocks noGrp="1"/>
          </p:cNvSpPr>
          <p:nvPr>
            <p:ph type="pic" sz="quarter" idx="23"/>
          </p:nvPr>
        </p:nvSpPr>
        <p:spPr>
          <a:xfrm>
            <a:off x="433228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8" name="Bildplatzhalter 65">
            <a:extLst>
              <a:ext uri="{FF2B5EF4-FFF2-40B4-BE49-F238E27FC236}">
                <a16:creationId xmlns:a16="http://schemas.microsoft.com/office/drawing/2014/main" id="{6BD83218-743D-4D28-BAED-F5005D7B6B52}"/>
              </a:ext>
            </a:extLst>
          </p:cNvPr>
          <p:cNvSpPr>
            <a:spLocks noGrp="1"/>
          </p:cNvSpPr>
          <p:nvPr>
            <p:ph type="pic" sz="quarter" idx="26"/>
          </p:nvPr>
        </p:nvSpPr>
        <p:spPr>
          <a:xfrm>
            <a:off x="613171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2" name="Bildplatzhalter 65">
            <a:extLst>
              <a:ext uri="{FF2B5EF4-FFF2-40B4-BE49-F238E27FC236}">
                <a16:creationId xmlns:a16="http://schemas.microsoft.com/office/drawing/2014/main" id="{AB9F7A13-12C6-4585-A3EA-EBFEA4FCCC88}"/>
              </a:ext>
            </a:extLst>
          </p:cNvPr>
          <p:cNvSpPr>
            <a:spLocks noGrp="1"/>
          </p:cNvSpPr>
          <p:nvPr>
            <p:ph type="pic" sz="quarter" idx="29"/>
          </p:nvPr>
        </p:nvSpPr>
        <p:spPr>
          <a:xfrm>
            <a:off x="793273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6" name="Bildplatzhalter 65">
            <a:extLst>
              <a:ext uri="{FF2B5EF4-FFF2-40B4-BE49-F238E27FC236}">
                <a16:creationId xmlns:a16="http://schemas.microsoft.com/office/drawing/2014/main" id="{8662FC5E-C803-451E-A566-77E305DAC4E6}"/>
              </a:ext>
            </a:extLst>
          </p:cNvPr>
          <p:cNvSpPr>
            <a:spLocks noGrp="1"/>
          </p:cNvSpPr>
          <p:nvPr>
            <p:ph type="pic" sz="quarter" idx="32"/>
          </p:nvPr>
        </p:nvSpPr>
        <p:spPr>
          <a:xfrm>
            <a:off x="973296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9" name="Textplatzhalter 8">
            <a:extLst>
              <a:ext uri="{FF2B5EF4-FFF2-40B4-BE49-F238E27FC236}">
                <a16:creationId xmlns:a16="http://schemas.microsoft.com/office/drawing/2014/main" id="{CE74676B-6883-41AA-90E0-83EEFFFD5CF5}"/>
              </a:ext>
            </a:extLst>
          </p:cNvPr>
          <p:cNvSpPr>
            <a:spLocks noGrp="1"/>
          </p:cNvSpPr>
          <p:nvPr>
            <p:ph type="body" sz="quarter" idx="35" hasCustomPrompt="1"/>
          </p:nvPr>
        </p:nvSpPr>
        <p:spPr>
          <a:xfrm>
            <a:off x="731038" y="2653200"/>
            <a:ext cx="1728000"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67" name="Textplatzhalter 23">
            <a:extLst>
              <a:ext uri="{FF2B5EF4-FFF2-40B4-BE49-F238E27FC236}">
                <a16:creationId xmlns:a16="http://schemas.microsoft.com/office/drawing/2014/main" id="{4E1BE7CC-93BA-4533-B8CA-D6D98BA830B9}"/>
              </a:ext>
            </a:extLst>
          </p:cNvPr>
          <p:cNvSpPr>
            <a:spLocks noGrp="1"/>
          </p:cNvSpPr>
          <p:nvPr userDrawn="1">
            <p:ph type="body" sz="quarter" idx="14" hasCustomPrompt="1"/>
          </p:nvPr>
        </p:nvSpPr>
        <p:spPr>
          <a:xfrm>
            <a:off x="73103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90" name="Textplatzhalter 8">
            <a:extLst>
              <a:ext uri="{FF2B5EF4-FFF2-40B4-BE49-F238E27FC236}">
                <a16:creationId xmlns:a16="http://schemas.microsoft.com/office/drawing/2014/main" id="{9741165E-675A-45DF-8F87-90D3AA98D36B}"/>
              </a:ext>
            </a:extLst>
          </p:cNvPr>
          <p:cNvSpPr>
            <a:spLocks noGrp="1"/>
          </p:cNvSpPr>
          <p:nvPr>
            <p:ph type="body" sz="quarter" idx="36" hasCustomPrompt="1"/>
          </p:nvPr>
        </p:nvSpPr>
        <p:spPr>
          <a:xfrm>
            <a:off x="2530463" y="2653200"/>
            <a:ext cx="1728000"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1" name="Textplatzhalter 8">
            <a:extLst>
              <a:ext uri="{FF2B5EF4-FFF2-40B4-BE49-F238E27FC236}">
                <a16:creationId xmlns:a16="http://schemas.microsoft.com/office/drawing/2014/main" id="{A167A533-A8CD-4F16-A94F-6AAF9569B7A9}"/>
              </a:ext>
            </a:extLst>
          </p:cNvPr>
          <p:cNvSpPr>
            <a:spLocks noGrp="1"/>
          </p:cNvSpPr>
          <p:nvPr>
            <p:ph type="body" sz="quarter" idx="37" hasCustomPrompt="1"/>
          </p:nvPr>
        </p:nvSpPr>
        <p:spPr>
          <a:xfrm>
            <a:off x="4332288" y="2653200"/>
            <a:ext cx="1728000" cy="47625"/>
          </a:xfrm>
          <a:solidFill>
            <a:schemeClr val="accent4"/>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2" name="Textplatzhalter 8">
            <a:extLst>
              <a:ext uri="{FF2B5EF4-FFF2-40B4-BE49-F238E27FC236}">
                <a16:creationId xmlns:a16="http://schemas.microsoft.com/office/drawing/2014/main" id="{6392ED81-31BA-40F3-A4E7-C45CEEFF2038}"/>
              </a:ext>
            </a:extLst>
          </p:cNvPr>
          <p:cNvSpPr>
            <a:spLocks noGrp="1"/>
          </p:cNvSpPr>
          <p:nvPr>
            <p:ph type="body" sz="quarter" idx="38" hasCustomPrompt="1"/>
          </p:nvPr>
        </p:nvSpPr>
        <p:spPr>
          <a:xfrm>
            <a:off x="6131713" y="2653200"/>
            <a:ext cx="1728000" cy="47625"/>
          </a:xfrm>
          <a:solidFill>
            <a:schemeClr val="accent3"/>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3" name="Textplatzhalter 8">
            <a:extLst>
              <a:ext uri="{FF2B5EF4-FFF2-40B4-BE49-F238E27FC236}">
                <a16:creationId xmlns:a16="http://schemas.microsoft.com/office/drawing/2014/main" id="{946D6CAA-6153-449C-953C-6622D0A08B4F}"/>
              </a:ext>
            </a:extLst>
          </p:cNvPr>
          <p:cNvSpPr>
            <a:spLocks noGrp="1"/>
          </p:cNvSpPr>
          <p:nvPr>
            <p:ph type="body" sz="quarter" idx="39" hasCustomPrompt="1"/>
          </p:nvPr>
        </p:nvSpPr>
        <p:spPr>
          <a:xfrm>
            <a:off x="7932738" y="2653200"/>
            <a:ext cx="1728000"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4" name="Textplatzhalter 8">
            <a:extLst>
              <a:ext uri="{FF2B5EF4-FFF2-40B4-BE49-F238E27FC236}">
                <a16:creationId xmlns:a16="http://schemas.microsoft.com/office/drawing/2014/main" id="{F474D2D9-5EAC-44CB-8BE3-22450A5E34D0}"/>
              </a:ext>
            </a:extLst>
          </p:cNvPr>
          <p:cNvSpPr>
            <a:spLocks noGrp="1"/>
          </p:cNvSpPr>
          <p:nvPr>
            <p:ph type="body" sz="quarter" idx="40" hasCustomPrompt="1"/>
          </p:nvPr>
        </p:nvSpPr>
        <p:spPr>
          <a:xfrm>
            <a:off x="9732963" y="2653200"/>
            <a:ext cx="1728000" cy="47625"/>
          </a:xfrm>
          <a:solidFill>
            <a:schemeClr val="accent1"/>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31" name="Textplatzhalter 23">
            <a:extLst>
              <a:ext uri="{FF2B5EF4-FFF2-40B4-BE49-F238E27FC236}">
                <a16:creationId xmlns:a16="http://schemas.microsoft.com/office/drawing/2014/main" id="{51931A9F-4EBC-4AFF-8AB7-92AAE44359E2}"/>
              </a:ext>
            </a:extLst>
          </p:cNvPr>
          <p:cNvSpPr>
            <a:spLocks noGrp="1"/>
          </p:cNvSpPr>
          <p:nvPr>
            <p:ph type="body" sz="quarter" idx="41" hasCustomPrompt="1"/>
          </p:nvPr>
        </p:nvSpPr>
        <p:spPr>
          <a:xfrm>
            <a:off x="253046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2" name="Textplatzhalter 23">
            <a:extLst>
              <a:ext uri="{FF2B5EF4-FFF2-40B4-BE49-F238E27FC236}">
                <a16:creationId xmlns:a16="http://schemas.microsoft.com/office/drawing/2014/main" id="{8537C2F6-6DBC-486D-8E21-3DEAFDDD38E1}"/>
              </a:ext>
            </a:extLst>
          </p:cNvPr>
          <p:cNvSpPr>
            <a:spLocks noGrp="1"/>
          </p:cNvSpPr>
          <p:nvPr>
            <p:ph type="body" sz="quarter" idx="42" hasCustomPrompt="1"/>
          </p:nvPr>
        </p:nvSpPr>
        <p:spPr>
          <a:xfrm>
            <a:off x="433228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3" name="Textplatzhalter 23">
            <a:extLst>
              <a:ext uri="{FF2B5EF4-FFF2-40B4-BE49-F238E27FC236}">
                <a16:creationId xmlns:a16="http://schemas.microsoft.com/office/drawing/2014/main" id="{FC9E728C-26D4-4A31-8049-460DE46B23A5}"/>
              </a:ext>
            </a:extLst>
          </p:cNvPr>
          <p:cNvSpPr>
            <a:spLocks noGrp="1"/>
          </p:cNvSpPr>
          <p:nvPr>
            <p:ph type="body" sz="quarter" idx="43" hasCustomPrompt="1"/>
          </p:nvPr>
        </p:nvSpPr>
        <p:spPr>
          <a:xfrm>
            <a:off x="793353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4" name="Textplatzhalter 23">
            <a:extLst>
              <a:ext uri="{FF2B5EF4-FFF2-40B4-BE49-F238E27FC236}">
                <a16:creationId xmlns:a16="http://schemas.microsoft.com/office/drawing/2014/main" id="{EBB4A6F5-6DAA-4CEE-92A4-1B99CE188ECE}"/>
              </a:ext>
            </a:extLst>
          </p:cNvPr>
          <p:cNvSpPr>
            <a:spLocks noGrp="1"/>
          </p:cNvSpPr>
          <p:nvPr>
            <p:ph type="body" sz="quarter" idx="44" hasCustomPrompt="1"/>
          </p:nvPr>
        </p:nvSpPr>
        <p:spPr>
          <a:xfrm>
            <a:off x="973376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5" name="Textplatzhalter 23">
            <a:extLst>
              <a:ext uri="{FF2B5EF4-FFF2-40B4-BE49-F238E27FC236}">
                <a16:creationId xmlns:a16="http://schemas.microsoft.com/office/drawing/2014/main" id="{F706F949-E407-4DF6-9E0B-3E74FB222341}"/>
              </a:ext>
            </a:extLst>
          </p:cNvPr>
          <p:cNvSpPr>
            <a:spLocks noGrp="1"/>
          </p:cNvSpPr>
          <p:nvPr>
            <p:ph type="body" sz="quarter" idx="45" hasCustomPrompt="1"/>
          </p:nvPr>
        </p:nvSpPr>
        <p:spPr>
          <a:xfrm>
            <a:off x="613251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Tree>
    <p:extLst>
      <p:ext uri="{BB962C8B-B14F-4D97-AF65-F5344CB8AC3E}">
        <p14:creationId xmlns:p14="http://schemas.microsoft.com/office/powerpoint/2010/main" val="2042696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33" name="Textplatzhalter 32">
            <a:extLst>
              <a:ext uri="{FF2B5EF4-FFF2-40B4-BE49-F238E27FC236}">
                <a16:creationId xmlns:a16="http://schemas.microsoft.com/office/drawing/2014/main" id="{BD6BE099-350F-43FE-9704-FBDAFEAE2F38}"/>
              </a:ext>
            </a:extLst>
          </p:cNvPr>
          <p:cNvSpPr>
            <a:spLocks noGrp="1"/>
          </p:cNvSpPr>
          <p:nvPr>
            <p:ph type="body" sz="quarter" idx="14" hasCustomPrompt="1"/>
          </p:nvPr>
        </p:nvSpPr>
        <p:spPr>
          <a:xfrm>
            <a:off x="5232000"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5" name="Textplatzhalter 32">
            <a:extLst>
              <a:ext uri="{FF2B5EF4-FFF2-40B4-BE49-F238E27FC236}">
                <a16:creationId xmlns:a16="http://schemas.microsoft.com/office/drawing/2014/main" id="{0C926122-65E1-4ADD-8041-B3E66F592714}"/>
              </a:ext>
            </a:extLst>
          </p:cNvPr>
          <p:cNvSpPr>
            <a:spLocks noGrp="1"/>
          </p:cNvSpPr>
          <p:nvPr>
            <p:ph type="body" sz="quarter" idx="15" hasCustomPrompt="1"/>
          </p:nvPr>
        </p:nvSpPr>
        <p:spPr>
          <a:xfrm>
            <a:off x="7032625"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7" name="Textplatzhalter 32">
            <a:extLst>
              <a:ext uri="{FF2B5EF4-FFF2-40B4-BE49-F238E27FC236}">
                <a16:creationId xmlns:a16="http://schemas.microsoft.com/office/drawing/2014/main" id="{333EAE83-F964-4B1D-948C-506F8444BC86}"/>
              </a:ext>
            </a:extLst>
          </p:cNvPr>
          <p:cNvSpPr>
            <a:spLocks noGrp="1"/>
          </p:cNvSpPr>
          <p:nvPr>
            <p:ph type="body" sz="quarter" idx="17" hasCustomPrompt="1"/>
          </p:nvPr>
        </p:nvSpPr>
        <p:spPr>
          <a:xfrm>
            <a:off x="3429336"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9" name="Bildplatzhalter 3">
            <a:extLst>
              <a:ext uri="{FF2B5EF4-FFF2-40B4-BE49-F238E27FC236}">
                <a16:creationId xmlns:a16="http://schemas.microsoft.com/office/drawing/2014/main" id="{F2C1D9DB-B251-45FE-8F6D-9E1F71DA66AE}"/>
              </a:ext>
            </a:extLst>
          </p:cNvPr>
          <p:cNvSpPr>
            <a:spLocks noGrp="1"/>
          </p:cNvSpPr>
          <p:nvPr>
            <p:ph type="pic" sz="quarter" idx="13"/>
          </p:nvPr>
        </p:nvSpPr>
        <p:spPr>
          <a:xfrm>
            <a:off x="5592000"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0" name="Bildplatzhalter 3">
            <a:extLst>
              <a:ext uri="{FF2B5EF4-FFF2-40B4-BE49-F238E27FC236}">
                <a16:creationId xmlns:a16="http://schemas.microsoft.com/office/drawing/2014/main" id="{1C0DF021-9695-4905-BF10-FD2DBC43D2BB}"/>
              </a:ext>
            </a:extLst>
          </p:cNvPr>
          <p:cNvSpPr>
            <a:spLocks noGrp="1"/>
          </p:cNvSpPr>
          <p:nvPr>
            <p:ph type="pic" sz="quarter" idx="16"/>
          </p:nvPr>
        </p:nvSpPr>
        <p:spPr>
          <a:xfrm>
            <a:off x="7392625"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1" name="Bildplatzhalter 3">
            <a:extLst>
              <a:ext uri="{FF2B5EF4-FFF2-40B4-BE49-F238E27FC236}">
                <a16:creationId xmlns:a16="http://schemas.microsoft.com/office/drawing/2014/main" id="{C9169F34-5059-43E3-B24A-7FCBACEDEF76}"/>
              </a:ext>
            </a:extLst>
          </p:cNvPr>
          <p:cNvSpPr>
            <a:spLocks noGrp="1"/>
          </p:cNvSpPr>
          <p:nvPr>
            <p:ph type="pic" sz="quarter" idx="18"/>
          </p:nvPr>
        </p:nvSpPr>
        <p:spPr>
          <a:xfrm>
            <a:off x="3789336"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2" name="Textplatzhalter 32">
            <a:extLst>
              <a:ext uri="{FF2B5EF4-FFF2-40B4-BE49-F238E27FC236}">
                <a16:creationId xmlns:a16="http://schemas.microsoft.com/office/drawing/2014/main" id="{2FD01F93-E0D5-4036-A7C5-768DCC560E36}"/>
              </a:ext>
            </a:extLst>
          </p:cNvPr>
          <p:cNvSpPr>
            <a:spLocks noGrp="1"/>
          </p:cNvSpPr>
          <p:nvPr>
            <p:ph type="body" sz="quarter" idx="19" hasCustomPrompt="1"/>
          </p:nvPr>
        </p:nvSpPr>
        <p:spPr>
          <a:xfrm>
            <a:off x="2534502"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3" name="Textplatzhalter 32">
            <a:extLst>
              <a:ext uri="{FF2B5EF4-FFF2-40B4-BE49-F238E27FC236}">
                <a16:creationId xmlns:a16="http://schemas.microsoft.com/office/drawing/2014/main" id="{160AFBB7-C092-4C06-B96E-166A254A8702}"/>
              </a:ext>
            </a:extLst>
          </p:cNvPr>
          <p:cNvSpPr>
            <a:spLocks noGrp="1"/>
          </p:cNvSpPr>
          <p:nvPr>
            <p:ph type="body" sz="quarter" idx="20" hasCustomPrompt="1"/>
          </p:nvPr>
        </p:nvSpPr>
        <p:spPr>
          <a:xfrm>
            <a:off x="4335127"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4" name="Textplatzhalter 32">
            <a:extLst>
              <a:ext uri="{FF2B5EF4-FFF2-40B4-BE49-F238E27FC236}">
                <a16:creationId xmlns:a16="http://schemas.microsoft.com/office/drawing/2014/main" id="{3EE76202-2C3D-4486-B1ED-DDECA0699D0C}"/>
              </a:ext>
            </a:extLst>
          </p:cNvPr>
          <p:cNvSpPr>
            <a:spLocks noGrp="1"/>
          </p:cNvSpPr>
          <p:nvPr>
            <p:ph type="body" sz="quarter" idx="21" hasCustomPrompt="1"/>
          </p:nvPr>
        </p:nvSpPr>
        <p:spPr>
          <a:xfrm>
            <a:off x="731838"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8" name="Textplatzhalter 32">
            <a:extLst>
              <a:ext uri="{FF2B5EF4-FFF2-40B4-BE49-F238E27FC236}">
                <a16:creationId xmlns:a16="http://schemas.microsoft.com/office/drawing/2014/main" id="{9FDE14F2-08E3-4537-8159-1C9C5214C17F}"/>
              </a:ext>
            </a:extLst>
          </p:cNvPr>
          <p:cNvSpPr>
            <a:spLocks noGrp="1"/>
          </p:cNvSpPr>
          <p:nvPr>
            <p:ph type="body" sz="quarter" idx="25" hasCustomPrompt="1"/>
          </p:nvPr>
        </p:nvSpPr>
        <p:spPr>
          <a:xfrm>
            <a:off x="7932939"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9" name="Textplatzhalter 32">
            <a:extLst>
              <a:ext uri="{FF2B5EF4-FFF2-40B4-BE49-F238E27FC236}">
                <a16:creationId xmlns:a16="http://schemas.microsoft.com/office/drawing/2014/main" id="{307AD161-43B9-4F2F-8430-C1A7D3FA89A0}"/>
              </a:ext>
            </a:extLst>
          </p:cNvPr>
          <p:cNvSpPr>
            <a:spLocks noGrp="1"/>
          </p:cNvSpPr>
          <p:nvPr>
            <p:ph type="body" sz="quarter" idx="26" hasCustomPrompt="1"/>
          </p:nvPr>
        </p:nvSpPr>
        <p:spPr>
          <a:xfrm>
            <a:off x="9733564"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50" name="Textplatzhalter 32">
            <a:extLst>
              <a:ext uri="{FF2B5EF4-FFF2-40B4-BE49-F238E27FC236}">
                <a16:creationId xmlns:a16="http://schemas.microsoft.com/office/drawing/2014/main" id="{226F15F8-9F31-4679-8855-B6C80991642B}"/>
              </a:ext>
            </a:extLst>
          </p:cNvPr>
          <p:cNvSpPr>
            <a:spLocks noGrp="1"/>
          </p:cNvSpPr>
          <p:nvPr>
            <p:ph type="body" sz="quarter" idx="27" hasCustomPrompt="1"/>
          </p:nvPr>
        </p:nvSpPr>
        <p:spPr>
          <a:xfrm>
            <a:off x="6130275"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54" name="Bildplatzhalter 3">
            <a:extLst>
              <a:ext uri="{FF2B5EF4-FFF2-40B4-BE49-F238E27FC236}">
                <a16:creationId xmlns:a16="http://schemas.microsoft.com/office/drawing/2014/main" id="{211E417E-8632-45D7-8637-0642C62E700B}"/>
              </a:ext>
            </a:extLst>
          </p:cNvPr>
          <p:cNvSpPr>
            <a:spLocks noGrp="1"/>
          </p:cNvSpPr>
          <p:nvPr>
            <p:ph type="pic" sz="quarter" idx="22"/>
          </p:nvPr>
        </p:nvSpPr>
        <p:spPr>
          <a:xfrm>
            <a:off x="2894502"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5" name="Bildplatzhalter 3">
            <a:extLst>
              <a:ext uri="{FF2B5EF4-FFF2-40B4-BE49-F238E27FC236}">
                <a16:creationId xmlns:a16="http://schemas.microsoft.com/office/drawing/2014/main" id="{B6359A30-E44A-4403-AFF1-295195B4A62E}"/>
              </a:ext>
            </a:extLst>
          </p:cNvPr>
          <p:cNvSpPr>
            <a:spLocks noGrp="1"/>
          </p:cNvSpPr>
          <p:nvPr>
            <p:ph type="pic" sz="quarter" idx="23"/>
          </p:nvPr>
        </p:nvSpPr>
        <p:spPr>
          <a:xfrm>
            <a:off x="4695127"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6" name="Bildplatzhalter 3">
            <a:extLst>
              <a:ext uri="{FF2B5EF4-FFF2-40B4-BE49-F238E27FC236}">
                <a16:creationId xmlns:a16="http://schemas.microsoft.com/office/drawing/2014/main" id="{81760B0B-D0FF-4A88-A5DA-DAC604D7C332}"/>
              </a:ext>
            </a:extLst>
          </p:cNvPr>
          <p:cNvSpPr>
            <a:spLocks noGrp="1"/>
          </p:cNvSpPr>
          <p:nvPr>
            <p:ph type="pic" sz="quarter" idx="24"/>
          </p:nvPr>
        </p:nvSpPr>
        <p:spPr>
          <a:xfrm>
            <a:off x="1091838"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7" name="Bildplatzhalter 3">
            <a:extLst>
              <a:ext uri="{FF2B5EF4-FFF2-40B4-BE49-F238E27FC236}">
                <a16:creationId xmlns:a16="http://schemas.microsoft.com/office/drawing/2014/main" id="{9E63642A-530F-4AF2-90B4-6924C4B61A29}"/>
              </a:ext>
            </a:extLst>
          </p:cNvPr>
          <p:cNvSpPr>
            <a:spLocks noGrp="1"/>
          </p:cNvSpPr>
          <p:nvPr>
            <p:ph type="pic" sz="quarter" idx="28"/>
          </p:nvPr>
        </p:nvSpPr>
        <p:spPr>
          <a:xfrm>
            <a:off x="8292939"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8" name="Bildplatzhalter 3">
            <a:extLst>
              <a:ext uri="{FF2B5EF4-FFF2-40B4-BE49-F238E27FC236}">
                <a16:creationId xmlns:a16="http://schemas.microsoft.com/office/drawing/2014/main" id="{6BCAFA5E-AC36-4000-8444-181509C383F2}"/>
              </a:ext>
            </a:extLst>
          </p:cNvPr>
          <p:cNvSpPr>
            <a:spLocks noGrp="1"/>
          </p:cNvSpPr>
          <p:nvPr>
            <p:ph type="pic" sz="quarter" idx="29"/>
          </p:nvPr>
        </p:nvSpPr>
        <p:spPr>
          <a:xfrm>
            <a:off x="10093564"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9" name="Bildplatzhalter 3">
            <a:extLst>
              <a:ext uri="{FF2B5EF4-FFF2-40B4-BE49-F238E27FC236}">
                <a16:creationId xmlns:a16="http://schemas.microsoft.com/office/drawing/2014/main" id="{12649DCA-629C-43A8-86F1-2D14148AE605}"/>
              </a:ext>
            </a:extLst>
          </p:cNvPr>
          <p:cNvSpPr>
            <a:spLocks noGrp="1"/>
          </p:cNvSpPr>
          <p:nvPr>
            <p:ph type="pic" sz="quarter" idx="30"/>
          </p:nvPr>
        </p:nvSpPr>
        <p:spPr>
          <a:xfrm>
            <a:off x="6490275"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Tree>
    <p:extLst>
      <p:ext uri="{BB962C8B-B14F-4D97-AF65-F5344CB8AC3E}">
        <p14:creationId xmlns:p14="http://schemas.microsoft.com/office/powerpoint/2010/main" val="177798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Ze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hasCustomPrompt="1"/>
          </p:nvPr>
        </p:nvSpPr>
        <p:spPr>
          <a:xfrm>
            <a:off x="731837" y="1665289"/>
            <a:ext cx="7127876" cy="4787899"/>
          </a:xfrm>
        </p:spPr>
        <p:txBody>
          <a:bodyPr/>
          <a:lstStyle>
            <a:lvl1pPr marL="288000" indent="-288000">
              <a:buFont typeface="+mj-lt"/>
              <a:buAutoNum type="arabicPeriod"/>
              <a:tabLst>
                <a:tab pos="5400000" algn="l"/>
              </a:tabLst>
              <a:defRPr b="1"/>
            </a:lvl1pPr>
            <a:lvl2pPr marL="288000" indent="0">
              <a:spcBef>
                <a:spcPts val="0"/>
              </a:spcBef>
              <a:buNone/>
              <a:defRPr/>
            </a:lvl2pPr>
          </a:lstStyle>
          <a:p>
            <a:pPr lvl="0"/>
            <a:r>
              <a:rPr lang="de-CH" dirty="0"/>
              <a:t>Topic 	40 min</a:t>
            </a:r>
          </a:p>
          <a:p>
            <a:pPr lvl="1"/>
            <a:r>
              <a:rPr lang="de-CH" dirty="0"/>
              <a:t>Zweite Ebene</a:t>
            </a:r>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927D1FA-BFEB-4BF2-8262-E99AD273878B}"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96441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2272844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Nur Titel (blau)">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lvl1pPr>
              <a:defRPr>
                <a:solidFill>
                  <a:schemeClr val="bg1"/>
                </a:solidFill>
              </a:defRPr>
            </a:lvl1p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lvl1pPr>
              <a:defRPr>
                <a:solidFill>
                  <a:schemeClr val="bg1"/>
                </a:solidFill>
              </a:defRPr>
            </a:lvl1pPr>
          </a:lstStyle>
          <a:p>
            <a:fld id="{3B9C1202-CF0E-42CB-AE70-5B6BFE25EF3E}" type="datetime1">
              <a:rPr lang="de-CH" smtClean="0"/>
              <a:t>02.03.2021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lvl1pPr>
              <a:defRPr>
                <a:solidFill>
                  <a:schemeClr val="bg1"/>
                </a:solidFill>
              </a:defRPr>
            </a:lvl1pPr>
          </a:lstStyle>
          <a:p>
            <a:r>
              <a:rPr lang="de-CH">
                <a:solidFill>
                  <a:schemeClr val="bg1"/>
                </a:solidFill>
              </a:rPr>
              <a:t>Presentation title | Event title | Month and Day, Year</a:t>
            </a:r>
            <a:endParaRPr lang="de-CH" dirty="0">
              <a:solidFill>
                <a:schemeClr val="bg1"/>
              </a:solidFill>
            </a:endParaRP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lvl1pPr>
              <a:defRPr>
                <a:solidFill>
                  <a:schemeClr val="bg1"/>
                </a:solidFill>
              </a:defRPr>
            </a:lvl1pPr>
          </a:lstStyle>
          <a:p>
            <a:fld id="{0A6ABA92-B65E-42F5-BB28-73DA50746AED}" type="slidenum">
              <a:rPr lang="de-CH" smtClean="0"/>
              <a:pPr/>
              <a:t>‹#›</a:t>
            </a:fld>
            <a:endParaRPr lang="de-CH" dirty="0"/>
          </a:p>
        </p:txBody>
      </p:sp>
      <p:cxnSp>
        <p:nvCxnSpPr>
          <p:cNvPr id="10" name="Gerade Verbindung 6">
            <a:extLst>
              <a:ext uri="{FF2B5EF4-FFF2-40B4-BE49-F238E27FC236}">
                <a16:creationId xmlns:a16="http://schemas.microsoft.com/office/drawing/2014/main" id="{B3D782EE-9AB7-4299-AED7-85239BE2DF7E}"/>
              </a:ext>
            </a:extLst>
          </p:cNvPr>
          <p:cNvCxnSpPr>
            <a:cxnSpLocks/>
          </p:cNvCxnSpPr>
          <p:nvPr userDrawn="1"/>
        </p:nvCxnSpPr>
        <p:spPr>
          <a:xfrm>
            <a:off x="0" y="0"/>
            <a:ext cx="12192000" cy="0"/>
          </a:xfrm>
          <a:prstGeom prst="line">
            <a:avLst/>
          </a:prstGeom>
          <a:ln w="82550">
            <a:gradFill>
              <a:gsLst>
                <a:gs pos="10000">
                  <a:schemeClr val="accent1"/>
                </a:gs>
                <a:gs pos="90000">
                  <a:schemeClr val="accent2"/>
                </a:gs>
              </a:gsLst>
              <a:lin ang="0" scaled="0"/>
            </a:gra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A24EFB17-7975-594A-9DDC-52DFE8E4E45E}"/>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633076" y="220273"/>
            <a:ext cx="827087" cy="436951"/>
          </a:xfrm>
          <a:prstGeom prst="rect">
            <a:avLst/>
          </a:prstGeom>
        </p:spPr>
      </p:pic>
    </p:spTree>
    <p:extLst>
      <p:ext uri="{BB962C8B-B14F-4D97-AF65-F5344CB8AC3E}">
        <p14:creationId xmlns:p14="http://schemas.microsoft.com/office/powerpoint/2010/main" val="9732080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ECF68D89-E961-4DB4-93B2-E48325FC09B4}"/>
              </a:ext>
            </a:extLst>
          </p:cNvPr>
          <p:cNvSpPr>
            <a:spLocks noGrp="1"/>
          </p:cNvSpPr>
          <p:nvPr>
            <p:ph type="dt" sz="half" idx="10"/>
          </p:nvPr>
        </p:nvSpPr>
        <p:spPr/>
        <p:txBody>
          <a:bodyPr/>
          <a:lstStyle/>
          <a:p>
            <a:fld id="{F87FF939-A6AE-4285-B374-481B2A39AC3A}" type="datetime1">
              <a:rPr lang="de-CH" smtClean="0"/>
              <a:t>02.03.2021</a:t>
            </a:fld>
            <a:endParaRPr lang="de-CH" dirty="0"/>
          </a:p>
        </p:txBody>
      </p:sp>
      <p:sp>
        <p:nvSpPr>
          <p:cNvPr id="6" name="Fußzeilenplatzhalter 5">
            <a:extLst>
              <a:ext uri="{FF2B5EF4-FFF2-40B4-BE49-F238E27FC236}">
                <a16:creationId xmlns:a16="http://schemas.microsoft.com/office/drawing/2014/main" id="{A4C023A7-5F25-4081-ADAE-1A83571139CE}"/>
              </a:ext>
            </a:extLst>
          </p:cNvPr>
          <p:cNvSpPr>
            <a:spLocks noGrp="1"/>
          </p:cNvSpPr>
          <p:nvPr>
            <p:ph type="ftr" sz="quarter" idx="11"/>
          </p:nvPr>
        </p:nvSpPr>
        <p:spPr/>
        <p:txBody>
          <a:bodyPr/>
          <a:lstStyle/>
          <a:p>
            <a:r>
              <a:rPr lang="de-CH"/>
              <a:t>Presentation title | Event title | Month and Day, Year</a:t>
            </a:r>
            <a:endParaRPr lang="de-CH" dirty="0"/>
          </a:p>
        </p:txBody>
      </p:sp>
      <p:sp>
        <p:nvSpPr>
          <p:cNvPr id="7" name="Foliennummernplatzhalter 6">
            <a:extLst>
              <a:ext uri="{FF2B5EF4-FFF2-40B4-BE49-F238E27FC236}">
                <a16:creationId xmlns:a16="http://schemas.microsoft.com/office/drawing/2014/main" id="{9ADA23FD-9046-4D68-8042-6EAA9D043A0B}"/>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589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6227763"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4800">
                <a:solidFill>
                  <a:schemeClr val="bg1"/>
                </a:solidFill>
              </a:defRPr>
            </a:lvl1pPr>
          </a:lstStyle>
          <a:p>
            <a:r>
              <a:rPr lang="de-CH" dirty="0"/>
              <a:t>Title (48 </a:t>
            </a:r>
            <a:r>
              <a:rPr lang="de-CH" dirty="0" err="1"/>
              <a:t>pt</a:t>
            </a:r>
            <a:r>
              <a:rPr lang="de-CH" dirty="0"/>
              <a:t>)</a:t>
            </a:r>
          </a:p>
        </p:txBody>
      </p:sp>
      <p:pic>
        <p:nvPicPr>
          <p:cNvPr id="4" name="Grafik 3">
            <a:extLst>
              <a:ext uri="{FF2B5EF4-FFF2-40B4-BE49-F238E27FC236}">
                <a16:creationId xmlns:a16="http://schemas.microsoft.com/office/drawing/2014/main" id="{A085E338-0AA4-7943-8855-11CF4FCB490F}"/>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234441" y="260500"/>
            <a:ext cx="1225721" cy="647550"/>
          </a:xfrm>
          <a:prstGeom prst="rect">
            <a:avLst/>
          </a:prstGeom>
        </p:spPr>
      </p:pic>
    </p:spTree>
    <p:extLst>
      <p:ext uri="{BB962C8B-B14F-4D97-AF65-F5344CB8AC3E}">
        <p14:creationId xmlns:p14="http://schemas.microsoft.com/office/powerpoint/2010/main" val="26331684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C37E07F1-D552-40AA-A10F-5C8FAFFCA9E9}"/>
              </a:ext>
            </a:extLst>
          </p:cNvPr>
          <p:cNvSpPr>
            <a:spLocks noGrp="1"/>
          </p:cNvSpPr>
          <p:nvPr>
            <p:ph type="body" sz="quarter" idx="10"/>
          </p:nvPr>
        </p:nvSpPr>
        <p:spPr>
          <a:xfrm>
            <a:off x="731838" y="1160463"/>
            <a:ext cx="7127875" cy="4537075"/>
          </a:xfrm>
        </p:spPr>
        <p:txBody>
          <a:bodyPr anchor="b" anchorCtr="0"/>
          <a:lstStyle>
            <a:lvl1pPr>
              <a:defRPr sz="1600"/>
            </a:lvl1pPr>
            <a:lvl2pPr>
              <a:defRPr sz="1600"/>
            </a:lvl2pPr>
            <a:lvl3pPr>
              <a:defRPr sz="1600"/>
            </a:lvl3pPr>
            <a:lvl4pPr>
              <a:defRPr sz="1600"/>
            </a:lvl4pPr>
            <a:lvl5pPr>
              <a:defRPr sz="1600"/>
            </a:lvl5pPr>
          </a:lstStyle>
          <a:p>
            <a:pPr lvl="0"/>
            <a:r>
              <a:rPr lang="zh-CN" altLang="en-US"/>
              <a:t>编辑母版文本样式
第二级
第三级
第四级
第五级</a:t>
            </a:r>
            <a:endParaRPr lang="de-CH" dirty="0"/>
          </a:p>
        </p:txBody>
      </p:sp>
    </p:spTree>
    <p:extLst>
      <p:ext uri="{BB962C8B-B14F-4D97-AF65-F5344CB8AC3E}">
        <p14:creationId xmlns:p14="http://schemas.microsoft.com/office/powerpoint/2010/main" val="786474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_Eight Pictures with Captio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4" name="Fußzeilenplatzhalter 3"/>
          <p:cNvSpPr>
            <a:spLocks noGrp="1"/>
          </p:cNvSpPr>
          <p:nvPr>
            <p:ph type="ftr" sz="quarter" idx="11"/>
          </p:nvPr>
        </p:nvSpPr>
        <p:spPr/>
        <p:txBody>
          <a:bodyPr/>
          <a:lstStyle/>
          <a:p>
            <a:r>
              <a:rPr lang="en-US"/>
              <a:t>SR Vivodent S PE - sales and marketing presentation</a:t>
            </a:r>
            <a:endParaRPr lang="de-CH" dirty="0"/>
          </a:p>
        </p:txBody>
      </p:sp>
      <p:sp>
        <p:nvSpPr>
          <p:cNvPr id="5" name="Foliennummernplatzhalter 4"/>
          <p:cNvSpPr>
            <a:spLocks noGrp="1"/>
          </p:cNvSpPr>
          <p:nvPr>
            <p:ph type="sldNum" sz="quarter" idx="12"/>
          </p:nvPr>
        </p:nvSpPr>
        <p:spPr/>
        <p:txBody>
          <a:bodyPr/>
          <a:lstStyle/>
          <a:p>
            <a:fld id="{DEBFC233-128D-4F00-B852-B328AABF1E8D}" type="slidenum">
              <a:rPr lang="de-CH" smtClean="0"/>
              <a:pPr/>
              <a:t>‹#›</a:t>
            </a:fld>
            <a:endParaRPr lang="de-CH" dirty="0"/>
          </a:p>
        </p:txBody>
      </p:sp>
      <p:pic>
        <p:nvPicPr>
          <p:cNvPr id="34" name="Picture 4"/>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039"/>
          <a:stretch/>
        </p:blipFill>
        <p:spPr bwMode="auto">
          <a:xfrm>
            <a:off x="683" y="1330058"/>
            <a:ext cx="12192000" cy="4532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36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genda The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hasCustomPrompt="1"/>
          </p:nvPr>
        </p:nvSpPr>
        <p:spPr>
          <a:xfrm>
            <a:off x="731838" y="1665289"/>
            <a:ext cx="8928100" cy="4787899"/>
          </a:xfrm>
        </p:spPr>
        <p:txBody>
          <a:bodyPr/>
          <a:lstStyle>
            <a:lvl1pPr marL="288000" indent="-288000">
              <a:spcBef>
                <a:spcPts val="1800"/>
              </a:spcBef>
              <a:buFont typeface="+mj-lt"/>
              <a:buNone/>
              <a:tabLst>
                <a:tab pos="1800000" algn="l"/>
              </a:tabLst>
              <a:defRPr b="1"/>
            </a:lvl1pPr>
            <a:lvl2pPr marL="1800000" indent="0">
              <a:spcBef>
                <a:spcPts val="0"/>
              </a:spcBef>
              <a:buNone/>
              <a:defRPr/>
            </a:lvl2pPr>
          </a:lstStyle>
          <a:p>
            <a:pPr lvl="0"/>
            <a:r>
              <a:rPr lang="de-CH"/>
              <a:t>Thema	Text</a:t>
            </a:r>
          </a:p>
          <a:p>
            <a:pPr lvl="1"/>
            <a:r>
              <a:rPr lang="de-CH"/>
              <a:t>Zweite Ebene</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64D6B0DC-DFD8-4E9D-990E-68D6ED42DA67}"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41674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accent5"/>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95469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el Variante">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13064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Variante 2">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70294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AE484A30-D872-4676-9E51-3D68784116D4}"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0413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Inhalt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7" y="2168525"/>
            <a:ext cx="8928101" cy="4284662"/>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F1A98B0B-9F37-480A-89AA-CD002781FD34}" type="datetime1">
              <a:rPr lang="de-CH" smtClean="0"/>
              <a:t>02.03.2021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9" name="Textplatzhalter 8">
            <a:extLst>
              <a:ext uri="{FF2B5EF4-FFF2-40B4-BE49-F238E27FC236}">
                <a16:creationId xmlns:a16="http://schemas.microsoft.com/office/drawing/2014/main" id="{C4DFE107-403A-4FCC-A111-1B9EAF72D922}"/>
              </a:ext>
            </a:extLst>
          </p:cNvPr>
          <p:cNvSpPr>
            <a:spLocks noGrp="1"/>
          </p:cNvSpPr>
          <p:nvPr>
            <p:ph type="body" sz="quarter" idx="13"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36189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a:xfrm>
            <a:off x="731837" y="662411"/>
            <a:ext cx="10728326" cy="498052"/>
          </a:xfrm>
          <a:prstGeom prst="rect">
            <a:avLst/>
          </a:prstGeom>
        </p:spPr>
        <p:txBody>
          <a:bodyPr vert="horz" lIns="0" tIns="0" rIns="0" bIns="0" rtlCol="0" anchor="t" anchorCtr="0">
            <a:noAutofit/>
          </a:bodyPr>
          <a:lstStyle/>
          <a:p>
            <a:r>
              <a:rPr lang="de-CH" dirty="0"/>
              <a:t>Mastertitelformat bearbeiten</a:t>
            </a:r>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a:xfrm>
            <a:off x="731837" y="1665288"/>
            <a:ext cx="8928101" cy="4787899"/>
          </a:xfrm>
          <a:prstGeom prst="rect">
            <a:avLst/>
          </a:prstGeom>
        </p:spPr>
        <p:txBody>
          <a:bodyPr vert="horz" lIns="0" tIns="0" rIns="0" bIns="0" rtlCol="0">
            <a:noAutofit/>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Datumsplatzhalter 3">
            <a:extLst>
              <a:ext uri="{FF2B5EF4-FFF2-40B4-BE49-F238E27FC236}">
                <a16:creationId xmlns:a16="http://schemas.microsoft.com/office/drawing/2014/main" id="{86B66F5F-246B-41C3-A7EF-74B5848C435E}"/>
              </a:ext>
            </a:extLst>
          </p:cNvPr>
          <p:cNvSpPr>
            <a:spLocks noGrp="1"/>
          </p:cNvSpPr>
          <p:nvPr>
            <p:ph type="dt" sz="half" idx="2"/>
          </p:nvPr>
        </p:nvSpPr>
        <p:spPr>
          <a:xfrm>
            <a:off x="8832850" y="152400"/>
            <a:ext cx="1727200" cy="252412"/>
          </a:xfrm>
          <a:prstGeom prst="rect">
            <a:avLst/>
          </a:prstGeom>
        </p:spPr>
        <p:txBody>
          <a:bodyPr vert="horz" lIns="0" tIns="0" rIns="0" bIns="0" rtlCol="0" anchor="t" anchorCtr="0"/>
          <a:lstStyle>
            <a:lvl1pPr algn="l">
              <a:defRPr sz="800">
                <a:solidFill>
                  <a:schemeClr val="accent6"/>
                </a:solidFill>
              </a:defRPr>
            </a:lvl1pPr>
          </a:lstStyle>
          <a:p>
            <a:fld id="{5307A210-6E5A-47CB-9EA4-95878925F8F1}" type="datetime1">
              <a:rPr lang="de-CH" smtClean="0"/>
              <a:t>02.03.2021</a:t>
            </a:fld>
            <a:endParaRPr lang="de-CH" dirty="0">
              <a:solidFill>
                <a:schemeClr val="accent6"/>
              </a:solidFill>
            </a:endParaRPr>
          </a:p>
        </p:txBody>
      </p:sp>
      <p:sp>
        <p:nvSpPr>
          <p:cNvPr id="5" name="Fußzeilenplatzhalter 4">
            <a:extLst>
              <a:ext uri="{FF2B5EF4-FFF2-40B4-BE49-F238E27FC236}">
                <a16:creationId xmlns:a16="http://schemas.microsoft.com/office/drawing/2014/main" id="{BA7469D3-D758-4D66-B52B-335D0B004E98}"/>
              </a:ext>
            </a:extLst>
          </p:cNvPr>
          <p:cNvSpPr>
            <a:spLocks noGrp="1"/>
          </p:cNvSpPr>
          <p:nvPr>
            <p:ph type="ftr" sz="quarter" idx="3"/>
          </p:nvPr>
        </p:nvSpPr>
        <p:spPr>
          <a:xfrm>
            <a:off x="731838" y="152401"/>
            <a:ext cx="5327650" cy="252413"/>
          </a:xfrm>
          <a:prstGeom prst="rect">
            <a:avLst/>
          </a:prstGeom>
        </p:spPr>
        <p:txBody>
          <a:bodyPr vert="horz" lIns="0" tIns="0" rIns="0" bIns="0" rtlCol="0" anchor="t" anchorCtr="0"/>
          <a:lstStyle>
            <a:lvl1pPr algn="l">
              <a:defRPr sz="800">
                <a:solidFill>
                  <a:schemeClr val="accent5"/>
                </a:solidFill>
              </a:defRPr>
            </a:lvl1p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a:xfrm>
            <a:off x="300038" y="152400"/>
            <a:ext cx="431799" cy="252413"/>
          </a:xfrm>
          <a:prstGeom prst="rect">
            <a:avLst/>
          </a:prstGeom>
        </p:spPr>
        <p:txBody>
          <a:bodyPr vert="horz" lIns="0" tIns="0" rIns="0" bIns="0" rtlCol="0" anchor="t" anchorCtr="0"/>
          <a:lstStyle>
            <a:lvl1pPr algn="l">
              <a:defRPr sz="800" b="1">
                <a:solidFill>
                  <a:schemeClr val="accent5"/>
                </a:solidFill>
              </a:defRPr>
            </a:lvl1pPr>
          </a:lstStyle>
          <a:p>
            <a:fld id="{0A6ABA92-B65E-42F5-BB28-73DA50746AED}" type="slidenum">
              <a:rPr lang="de-CH" smtClean="0"/>
              <a:pPr/>
              <a:t>‹#›</a:t>
            </a:fld>
            <a:endParaRPr lang="de-CH" dirty="0"/>
          </a:p>
        </p:txBody>
      </p:sp>
      <p:cxnSp>
        <p:nvCxnSpPr>
          <p:cNvPr id="9" name="Gerade Verbindung 6">
            <a:extLst>
              <a:ext uri="{FF2B5EF4-FFF2-40B4-BE49-F238E27FC236}">
                <a16:creationId xmlns:a16="http://schemas.microsoft.com/office/drawing/2014/main" id="{ECFF6A38-6A2B-440C-9D96-EF7CCDE88EEB}"/>
              </a:ext>
            </a:extLst>
          </p:cNvPr>
          <p:cNvCxnSpPr>
            <a:cxnSpLocks/>
          </p:cNvCxnSpPr>
          <p:nvPr userDrawn="1"/>
        </p:nvCxnSpPr>
        <p:spPr>
          <a:xfrm>
            <a:off x="0" y="0"/>
            <a:ext cx="12192000" cy="0"/>
          </a:xfrm>
          <a:prstGeom prst="line">
            <a:avLst/>
          </a:prstGeom>
          <a:ln w="82550">
            <a:gradFill>
              <a:gsLst>
                <a:gs pos="25000">
                  <a:schemeClr val="accent1"/>
                </a:gs>
                <a:gs pos="75000">
                  <a:schemeClr val="accent2"/>
                </a:gs>
              </a:gsLst>
              <a:lin ang="0" scaled="0"/>
            </a:gradFill>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C321CF64-DCC3-A546-BB06-4AC653C23A95}"/>
              </a:ext>
            </a:extLst>
          </p:cNvPr>
          <p:cNvPicPr>
            <a:picLocks noChangeAspect="1"/>
          </p:cNvPicPr>
          <p:nvPr userDrawn="1"/>
        </p:nvPicPr>
        <p:blipFill>
          <a:blip r:embed="rId37" cstate="print">
            <a:extLst>
              <a:ext uri="{28A0092B-C50C-407E-A947-70E740481C1C}">
                <a14:useLocalDpi xmlns:a14="http://schemas.microsoft.com/office/drawing/2010/main"/>
              </a:ext>
              <a:ext uri="{96DAC541-7B7A-43D3-8B79-37D633B846F1}">
                <asvg:svgBlip xmlns:asvg="http://schemas.microsoft.com/office/drawing/2016/SVG/main" r:embed="rId38"/>
              </a:ext>
            </a:extLst>
          </a:blip>
          <a:srcRect/>
          <a:stretch/>
        </p:blipFill>
        <p:spPr>
          <a:xfrm>
            <a:off x="10633076" y="220273"/>
            <a:ext cx="827087" cy="436952"/>
          </a:xfrm>
          <a:prstGeom prst="rect">
            <a:avLst/>
          </a:prstGeom>
        </p:spPr>
      </p:pic>
    </p:spTree>
    <p:extLst>
      <p:ext uri="{BB962C8B-B14F-4D97-AF65-F5344CB8AC3E}">
        <p14:creationId xmlns:p14="http://schemas.microsoft.com/office/powerpoint/2010/main" val="37638068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 id="2147483706" r:id="rId28"/>
    <p:sldLayoutId id="2147483707" r:id="rId29"/>
    <p:sldLayoutId id="2147483708" r:id="rId30"/>
    <p:sldLayoutId id="2147483709" r:id="rId31"/>
    <p:sldLayoutId id="2147483710" r:id="rId32"/>
    <p:sldLayoutId id="2147483711" r:id="rId33"/>
    <p:sldLayoutId id="2147483712" r:id="rId34"/>
    <p:sldLayoutId id="2147483713" r:id="rId35"/>
  </p:sldLayoutIdLst>
  <p:hf hdr="0" dt="0"/>
  <p:txStyles>
    <p:titleStyle>
      <a:lvl1pPr algn="l" defTabSz="914400" rtl="0" eaLnBrk="1" latinLnBrk="0" hangingPunct="1">
        <a:lnSpc>
          <a:spcPct val="100000"/>
        </a:lnSpc>
        <a:spcBef>
          <a:spcPct val="0"/>
        </a:spcBef>
        <a:buNone/>
        <a:defRPr sz="3200" kern="1200">
          <a:solidFill>
            <a:schemeClr val="accent5"/>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2"/>
          </a:solidFill>
          <a:latin typeface="+mn-lt"/>
          <a:ea typeface="+mn-ea"/>
          <a:cs typeface="+mn-cs"/>
        </a:defRPr>
      </a:lvl1pPr>
      <a:lvl2pPr marL="180000" indent="-180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2pPr>
      <a:lvl3pPr marL="720000" indent="-252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3pPr>
      <a:lvl4pPr marL="1440000" indent="-252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4pPr>
      <a:lvl5pPr marL="2160000" indent="-252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p15:clr>
            <a:srgbClr val="F26B43"/>
          </p15:clr>
        </p15:guide>
        <p15:guide id="2" pos="7491">
          <p15:clr>
            <a:srgbClr val="F26B43"/>
          </p15:clr>
        </p15:guide>
        <p15:guide id="3" orient="horz" pos="2001">
          <p15:clr>
            <a:srgbClr val="F26B43"/>
          </p15:clr>
        </p15:guide>
        <p15:guide id="4" orient="horz" pos="2160">
          <p15:clr>
            <a:srgbClr val="F26B43"/>
          </p15:clr>
        </p15:guide>
        <p15:guide id="5" orient="horz" pos="3906">
          <p15:clr>
            <a:srgbClr val="F26B43"/>
          </p15:clr>
        </p15:guide>
        <p15:guide id="6" orient="horz" pos="4065">
          <p15:clr>
            <a:srgbClr val="F26B43"/>
          </p15:clr>
        </p15:guide>
        <p15:guide id="7" orient="horz" pos="1842">
          <p15:clr>
            <a:srgbClr val="F26B43"/>
          </p15:clr>
        </p15:guide>
        <p15:guide id="8" orient="horz" pos="1684">
          <p15:clr>
            <a:srgbClr val="F26B43"/>
          </p15:clr>
        </p15:guide>
        <p15:guide id="9" orient="horz" pos="1525">
          <p15:clr>
            <a:srgbClr val="F26B43"/>
          </p15:clr>
        </p15:guide>
        <p15:guide id="10" orient="horz" pos="1366">
          <p15:clr>
            <a:srgbClr val="F26B43"/>
          </p15:clr>
        </p15:guide>
        <p15:guide id="11" orient="horz" pos="1207">
          <p15:clr>
            <a:srgbClr val="F26B43"/>
          </p15:clr>
        </p15:guide>
        <p15:guide id="12" orient="horz" pos="1049">
          <p15:clr>
            <a:srgbClr val="F26B43"/>
          </p15:clr>
        </p15:guide>
        <p15:guide id="13" orient="horz" pos="890">
          <p15:clr>
            <a:srgbClr val="F26B43"/>
          </p15:clr>
        </p15:guide>
        <p15:guide id="14" orient="horz" pos="731">
          <p15:clr>
            <a:srgbClr val="F26B43"/>
          </p15:clr>
        </p15:guide>
        <p15:guide id="15" orient="horz" pos="572">
          <p15:clr>
            <a:srgbClr val="F26B43"/>
          </p15:clr>
        </p15:guide>
        <p15:guide id="16" orient="horz" pos="414">
          <p15:clr>
            <a:srgbClr val="F26B43"/>
          </p15:clr>
        </p15:guide>
        <p15:guide id="17" orient="horz" pos="255">
          <p15:clr>
            <a:srgbClr val="F26B43"/>
          </p15:clr>
        </p15:guide>
        <p15:guide id="19" orient="horz" pos="2319">
          <p15:clr>
            <a:srgbClr val="F26B43"/>
          </p15:clr>
        </p15:guide>
        <p15:guide id="20" orient="horz" pos="2478">
          <p15:clr>
            <a:srgbClr val="F26B43"/>
          </p15:clr>
        </p15:guide>
        <p15:guide id="21" orient="horz" pos="2636">
          <p15:clr>
            <a:srgbClr val="F26B43"/>
          </p15:clr>
        </p15:guide>
        <p15:guide id="22" orient="horz" pos="2795">
          <p15:clr>
            <a:srgbClr val="F26B43"/>
          </p15:clr>
        </p15:guide>
        <p15:guide id="23" orient="horz" pos="2954">
          <p15:clr>
            <a:srgbClr val="F26B43"/>
          </p15:clr>
        </p15:guide>
        <p15:guide id="24" orient="horz" pos="3113">
          <p15:clr>
            <a:srgbClr val="F26B43"/>
          </p15:clr>
        </p15:guide>
        <p15:guide id="25" orient="horz" pos="3271">
          <p15:clr>
            <a:srgbClr val="F26B43"/>
          </p15:clr>
        </p15:guide>
        <p15:guide id="26" orient="horz" pos="3430">
          <p15:clr>
            <a:srgbClr val="F26B43"/>
          </p15:clr>
        </p15:guide>
        <p15:guide id="27" orient="horz" pos="3589">
          <p15:clr>
            <a:srgbClr val="F26B43"/>
          </p15:clr>
        </p15:guide>
        <p15:guide id="28" orient="horz" pos="3748">
          <p15:clr>
            <a:srgbClr val="F26B43"/>
          </p15:clr>
        </p15:guide>
        <p15:guide id="29" orient="horz" pos="4224">
          <p15:clr>
            <a:srgbClr val="F26B43"/>
          </p15:clr>
        </p15:guide>
        <p15:guide id="30" pos="3817">
          <p15:clr>
            <a:srgbClr val="F26B43"/>
          </p15:clr>
        </p15:guide>
        <p15:guide id="31" pos="3863">
          <p15:clr>
            <a:srgbClr val="F26B43"/>
          </p15:clr>
        </p15:guide>
        <p15:guide id="32" pos="3296">
          <p15:clr>
            <a:srgbClr val="F26B43"/>
          </p15:clr>
        </p15:guide>
        <p15:guide id="33" pos="3250">
          <p15:clr>
            <a:srgbClr val="F26B43"/>
          </p15:clr>
        </p15:guide>
        <p15:guide id="34" pos="2729">
          <p15:clr>
            <a:srgbClr val="F26B43"/>
          </p15:clr>
        </p15:guide>
        <p15:guide id="35" pos="2683">
          <p15:clr>
            <a:srgbClr val="F26B43"/>
          </p15:clr>
        </p15:guide>
        <p15:guide id="36" pos="2162">
          <p15:clr>
            <a:srgbClr val="F26B43"/>
          </p15:clr>
        </p15:guide>
        <p15:guide id="37" pos="2116">
          <p15:clr>
            <a:srgbClr val="F26B43"/>
          </p15:clr>
        </p15:guide>
        <p15:guide id="38" pos="1595">
          <p15:clr>
            <a:srgbClr val="F26B43"/>
          </p15:clr>
        </p15:guide>
        <p15:guide id="39" pos="1549">
          <p15:clr>
            <a:srgbClr val="F26B43"/>
          </p15:clr>
        </p15:guide>
        <p15:guide id="40" pos="1028">
          <p15:clr>
            <a:srgbClr val="F26B43"/>
          </p15:clr>
        </p15:guide>
        <p15:guide id="41" pos="982">
          <p15:clr>
            <a:srgbClr val="F26B43"/>
          </p15:clr>
        </p15:guide>
        <p15:guide id="42" pos="461">
          <p15:clr>
            <a:srgbClr val="F26B43"/>
          </p15:clr>
        </p15:guide>
        <p15:guide id="43" pos="4384">
          <p15:clr>
            <a:srgbClr val="F26B43"/>
          </p15:clr>
        </p15:guide>
        <p15:guide id="44" pos="4430">
          <p15:clr>
            <a:srgbClr val="F26B43"/>
          </p15:clr>
        </p15:guide>
        <p15:guide id="45" pos="4951">
          <p15:clr>
            <a:srgbClr val="F26B43"/>
          </p15:clr>
        </p15:guide>
        <p15:guide id="46" pos="4997">
          <p15:clr>
            <a:srgbClr val="F26B43"/>
          </p15:clr>
        </p15:guide>
        <p15:guide id="47" pos="5518">
          <p15:clr>
            <a:srgbClr val="F26B43"/>
          </p15:clr>
        </p15:guide>
        <p15:guide id="48" pos="5564">
          <p15:clr>
            <a:srgbClr val="F26B43"/>
          </p15:clr>
        </p15:guide>
        <p15:guide id="49" pos="6085">
          <p15:clr>
            <a:srgbClr val="F26B43"/>
          </p15:clr>
        </p15:guide>
        <p15:guide id="50" pos="6131">
          <p15:clr>
            <a:srgbClr val="F26B43"/>
          </p15:clr>
        </p15:guide>
        <p15:guide id="51" pos="6652">
          <p15:clr>
            <a:srgbClr val="F26B43"/>
          </p15:clr>
        </p15:guide>
        <p15:guide id="52" pos="6698">
          <p15:clr>
            <a:srgbClr val="F26B43"/>
          </p15:clr>
        </p15:guide>
        <p15:guide id="53" pos="7219">
          <p15:clr>
            <a:srgbClr val="F26B43"/>
          </p15:clr>
        </p15:guide>
        <p15:guide id="54" orient="horz" pos="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BPS.CN@ivoclarvivadent.com"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1837" y="1666779"/>
            <a:ext cx="8928100" cy="2387061"/>
          </a:xfrm>
        </p:spPr>
        <p:txBody>
          <a:bodyPr>
            <a:normAutofit/>
          </a:bodyPr>
          <a:lstStyle/>
          <a:p>
            <a:r>
              <a:rPr lang="zh-CN" altLang="en-US" sz="4800" dirty="0">
                <a:latin typeface="微软雅黑" panose="020B0503020204020204" pitchFamily="34" charset="-122"/>
                <a:ea typeface="微软雅黑" panose="020B0503020204020204" pitchFamily="34" charset="-122"/>
              </a:rPr>
              <a:t>义获嘉</a:t>
            </a:r>
            <a:r>
              <a:rPr lang="en-US" sz="4800" dirty="0">
                <a:latin typeface="微软雅黑" panose="020B0503020204020204" pitchFamily="34" charset="-122"/>
                <a:ea typeface="微软雅黑" panose="020B0503020204020204" pitchFamily="34" charset="-122"/>
              </a:rPr>
              <a:t>BPS</a:t>
            </a:r>
            <a:r>
              <a:rPr lang="zh-CN" altLang="en-US" sz="4800" dirty="0">
                <a:latin typeface="微软雅黑" panose="020B0503020204020204" pitchFamily="34" charset="-122"/>
                <a:ea typeface="微软雅黑" panose="020B0503020204020204" pitchFamily="34" charset="-122"/>
              </a:rPr>
              <a:t>认证医生病例报告</a:t>
            </a:r>
            <a:br>
              <a:rPr lang="en-US" altLang="zh-CN" sz="4000" dirty="0">
                <a:latin typeface="微软雅黑" panose="020B0503020204020204" pitchFamily="34" charset="-122"/>
                <a:ea typeface="微软雅黑" panose="020B0503020204020204" pitchFamily="34" charset="-122"/>
              </a:rPr>
            </a:br>
            <a:r>
              <a:rPr lang="zh-CN" altLang="en-US" sz="3733" dirty="0">
                <a:solidFill>
                  <a:srgbClr val="FF0000"/>
                </a:solidFill>
                <a:latin typeface="微软雅黑" panose="020B0503020204020204" pitchFamily="34" charset="-122"/>
                <a:ea typeface="微软雅黑" panose="020B0503020204020204" pitchFamily="34" charset="-122"/>
              </a:rPr>
              <a:t>*</a:t>
            </a:r>
            <a:r>
              <a:rPr lang="zh-CN" altLang="en-US" sz="3733" dirty="0">
                <a:latin typeface="微软雅黑" panose="020B0503020204020204" pitchFamily="34" charset="-122"/>
                <a:ea typeface="微软雅黑" panose="020B0503020204020204" pitchFamily="34" charset="-122"/>
              </a:rPr>
              <a:t>作者：</a:t>
            </a:r>
            <a:r>
              <a:rPr lang="zh-CN" altLang="en-US" sz="3733" u="sng" dirty="0">
                <a:solidFill>
                  <a:srgbClr val="7030A0"/>
                </a:solidFill>
                <a:latin typeface="微软雅黑" panose="020B0503020204020204" pitchFamily="34" charset="-122"/>
                <a:ea typeface="微软雅黑" panose="020B0503020204020204" pitchFamily="34" charset="-122"/>
              </a:rPr>
              <a:t>医生姓名</a:t>
            </a:r>
            <a:endParaRPr lang="de-CH" sz="3733" u="sng" dirty="0">
              <a:solidFill>
                <a:srgbClr val="7030A0"/>
              </a:solidFill>
              <a:latin typeface="微软雅黑" panose="020B0503020204020204" pitchFamily="34" charset="-122"/>
              <a:ea typeface="微软雅黑" panose="020B0503020204020204" pitchFamily="34" charset="-122"/>
            </a:endParaRPr>
          </a:p>
        </p:txBody>
      </p:sp>
      <p:sp>
        <p:nvSpPr>
          <p:cNvPr id="3" name="Untertitel 2"/>
          <p:cNvSpPr>
            <a:spLocks noGrp="1"/>
          </p:cNvSpPr>
          <p:nvPr>
            <p:ph type="subTitle" idx="1"/>
          </p:nvPr>
        </p:nvSpPr>
        <p:spPr>
          <a:xfrm>
            <a:off x="922338" y="4366260"/>
            <a:ext cx="4427537" cy="1015663"/>
          </a:xfrm>
        </p:spPr>
        <p:txBody>
          <a:bodyPr>
            <a:normAutofit/>
          </a:bodyPr>
          <a:lstStyle/>
          <a:p>
            <a:r>
              <a:rPr lang="zh-CN" altLang="en-US" sz="2800" b="1" dirty="0">
                <a:solidFill>
                  <a:srgbClr val="FF0000"/>
                </a:solidFill>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医生单位：</a:t>
            </a:r>
            <a:endParaRPr lang="en-US" altLang="zh-CN" sz="2800" dirty="0">
              <a:latin typeface="微软雅黑" panose="020B0503020204020204" pitchFamily="34" charset="-122"/>
              <a:ea typeface="微软雅黑" panose="020B0503020204020204" pitchFamily="34" charset="-122"/>
            </a:endParaRPr>
          </a:p>
          <a:p>
            <a:r>
              <a:rPr lang="zh-CN" altLang="en-US" sz="2800" b="1" dirty="0">
                <a:solidFill>
                  <a:srgbClr val="FF0000"/>
                </a:solidFill>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加工单位：</a:t>
            </a:r>
            <a:endParaRPr lang="en-US" altLang="zh-CN" sz="2800" dirty="0">
              <a:latin typeface="微软雅黑" panose="020B0503020204020204" pitchFamily="34" charset="-122"/>
              <a:ea typeface="微软雅黑" panose="020B0503020204020204" pitchFamily="34" charset="-122"/>
            </a:endParaRPr>
          </a:p>
        </p:txBody>
      </p:sp>
      <p:sp>
        <p:nvSpPr>
          <p:cNvPr id="4" name="Rectangle 3">
            <a:extLst>
              <a:ext uri="{FF2B5EF4-FFF2-40B4-BE49-F238E27FC236}">
                <a16:creationId xmlns:a16="http://schemas.microsoft.com/office/drawing/2014/main" id="{1A5B57DE-0B12-4928-A476-5ACC6D02B397}"/>
              </a:ext>
            </a:extLst>
          </p:cNvPr>
          <p:cNvSpPr/>
          <p:nvPr/>
        </p:nvSpPr>
        <p:spPr>
          <a:xfrm>
            <a:off x="731837" y="5381923"/>
            <a:ext cx="10451226" cy="1015663"/>
          </a:xfrm>
          <a:prstGeom prst="rect">
            <a:avLst/>
          </a:prstGeom>
        </p:spPr>
        <p:txBody>
          <a:bodyPr wrap="square">
            <a:spAutoFit/>
          </a:bodyPr>
          <a:lstStyle/>
          <a:p>
            <a:r>
              <a:rPr lang="zh-CN" altLang="en-US" sz="1600" b="1" dirty="0">
                <a:latin typeface="+mn-ea"/>
              </a:rPr>
              <a:t>本报告模板填写说明：</a:t>
            </a:r>
            <a:endParaRPr lang="en-US" altLang="zh-CN" sz="1600" b="1" dirty="0">
              <a:latin typeface="+mn-ea"/>
            </a:endParaRPr>
          </a:p>
          <a:p>
            <a:r>
              <a:rPr lang="en-US" altLang="zh-CN" sz="1600" dirty="0">
                <a:latin typeface="+mn-ea"/>
              </a:rPr>
              <a:t> </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a:t>
            </a:r>
            <a:r>
              <a:rPr lang="zh-CN" altLang="en-US" sz="1400" dirty="0">
                <a:solidFill>
                  <a:srgbClr val="0070C0"/>
                </a:solidFill>
                <a:latin typeface="微软雅黑" panose="020B0503020204020204" pitchFamily="34" charset="-122"/>
                <a:ea typeface="微软雅黑" panose="020B0503020204020204" pitchFamily="34" charset="-122"/>
              </a:rPr>
              <a:t>义获嘉伟瓦登特官方优先宣传临床和加工端步骤记录完整的优秀病例。</a:t>
            </a:r>
            <a:endParaRPr lang="en-US" altLang="zh-CN" sz="1400" dirty="0">
              <a:solidFill>
                <a:srgbClr val="0070C0"/>
              </a:solidFill>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2,  </a:t>
            </a:r>
            <a:r>
              <a:rPr lang="zh-CN" altLang="en-US" sz="1400" dirty="0">
                <a:latin typeface="微软雅黑" panose="020B0503020204020204" pitchFamily="34" charset="-122"/>
                <a:ea typeface="微软雅黑" panose="020B0503020204020204" pitchFamily="34" charset="-122"/>
              </a:rPr>
              <a:t>标</a:t>
            </a:r>
            <a:r>
              <a:rPr lang="zh-CN" altLang="en-US" sz="1400" b="1" dirty="0">
                <a:solidFill>
                  <a:srgbClr val="FF0000"/>
                </a:solidFill>
                <a:latin typeface="微软雅黑" panose="020B0503020204020204" pitchFamily="34" charset="-122"/>
                <a:ea typeface="微软雅黑" panose="020B0503020204020204" pitchFamily="34" charset="-122"/>
              </a:rPr>
              <a:t>*</a:t>
            </a:r>
            <a:r>
              <a:rPr lang="zh-CN" altLang="en-US" sz="1400" dirty="0">
                <a:solidFill>
                  <a:srgbClr val="FF0000"/>
                </a:solidFill>
                <a:latin typeface="微软雅黑" panose="020B0503020204020204" pitchFamily="34" charset="-122"/>
                <a:ea typeface="微软雅黑" panose="020B0503020204020204" pitchFamily="34" charset="-122"/>
              </a:rPr>
              <a:t>页面（临床步骤）为必填项，</a:t>
            </a:r>
            <a:r>
              <a:rPr lang="zh-CN" altLang="en-US" sz="1400" dirty="0">
                <a:latin typeface="微软雅黑" panose="020B0503020204020204" pitchFamily="34" charset="-122"/>
                <a:ea typeface="微软雅黑" panose="020B0503020204020204" pitchFamily="34" charset="-122"/>
              </a:rPr>
              <a:t>其余页面（加工步骤）为选填项；</a:t>
            </a:r>
            <a:r>
              <a:rPr lang="zh-CN" altLang="en-US" sz="1400" dirty="0">
                <a:solidFill>
                  <a:srgbClr val="FF0000"/>
                </a:solidFill>
                <a:latin typeface="微软雅黑" panose="020B0503020204020204" pitchFamily="34" charset="-122"/>
                <a:ea typeface="微软雅黑" panose="020B0503020204020204" pitchFamily="34" charset="-122"/>
              </a:rPr>
              <a:t>如若提交初印模和终印模的操作视频视为加分项。</a:t>
            </a:r>
            <a:endParaRPr lang="en-US" altLang="zh-CN" sz="1400" dirty="0">
              <a:solidFill>
                <a:srgbClr val="FF0000"/>
              </a:solidFill>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3,  </a:t>
            </a:r>
            <a:r>
              <a:rPr lang="zh-CN" altLang="en-US" sz="1400" dirty="0">
                <a:latin typeface="微软雅黑" panose="020B0503020204020204" pitchFamily="34" charset="-122"/>
                <a:ea typeface="微软雅黑" panose="020B0503020204020204" pitchFamily="34" charset="-122"/>
              </a:rPr>
              <a:t>本病例报告及图片和视频均默认为作者已同意并授权义获嘉伟瓦登特公司进行宣传使用。</a:t>
            </a:r>
          </a:p>
        </p:txBody>
      </p:sp>
    </p:spTree>
    <p:extLst>
      <p:ext uri="{BB962C8B-B14F-4D97-AF65-F5344CB8AC3E}">
        <p14:creationId xmlns:p14="http://schemas.microsoft.com/office/powerpoint/2010/main" val="2712663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sz="5400" dirty="0"/>
              <a:t>技工端做个托</a:t>
            </a:r>
            <a:endParaRPr lang="de-CH" dirty="0"/>
          </a:p>
        </p:txBody>
      </p:sp>
    </p:spTree>
    <p:extLst>
      <p:ext uri="{BB962C8B-B14F-4D97-AF65-F5344CB8AC3E}">
        <p14:creationId xmlns:p14="http://schemas.microsoft.com/office/powerpoint/2010/main" val="241770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转移模型到</a:t>
            </a:r>
            <a:r>
              <a:rPr lang="en-US" altLang="zh-CN" dirty="0" err="1"/>
              <a:t>Stratos</a:t>
            </a:r>
            <a:r>
              <a:rPr lang="zh-CN" altLang="en-US" dirty="0"/>
              <a:t>颌架</a:t>
            </a:r>
            <a:br>
              <a:rPr lang="en-US" altLang="zh-CN" dirty="0"/>
            </a:br>
            <a:endParaRPr lang="zh-CN" altLang="en-US" dirty="0">
              <a:solidFill>
                <a:schemeClr val="tx1">
                  <a:lumMod val="65000"/>
                  <a:lumOff val="35000"/>
                </a:schemeClr>
              </a:solidFill>
            </a:endParaRP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FC792BC0-02D7-4059-8162-5579197CD24B}"/>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A53ECB60-6BCF-4F01-A475-D9B36FB8CD01}"/>
              </a:ext>
            </a:extLst>
          </p:cNvPr>
          <p:cNvSpPr/>
          <p:nvPr/>
        </p:nvSpPr>
        <p:spPr>
          <a:xfrm>
            <a:off x="597622" y="1332454"/>
            <a:ext cx="5891356" cy="369332"/>
          </a:xfrm>
          <a:prstGeom prst="rect">
            <a:avLst/>
          </a:prstGeom>
        </p:spPr>
        <p:txBody>
          <a:bodyPr wrap="none">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Stratos100/200/300</a:t>
            </a:r>
            <a:r>
              <a:rPr lang="zh-CN" altLang="en-US" dirty="0">
                <a:solidFill>
                  <a:schemeClr val="tx1">
                    <a:lumMod val="65000"/>
                    <a:lumOff val="35000"/>
                  </a:schemeClr>
                </a:solidFill>
              </a:rPr>
              <a:t>平均值标准套装、</a:t>
            </a:r>
            <a:r>
              <a:rPr lang="en-US" altLang="zh-CN" dirty="0" err="1">
                <a:solidFill>
                  <a:schemeClr val="tx1">
                    <a:lumMod val="65000"/>
                    <a:lumOff val="35000"/>
                  </a:schemeClr>
                </a:solidFill>
              </a:rPr>
              <a:t>stratos</a:t>
            </a:r>
            <a:r>
              <a:rPr lang="zh-CN" altLang="en-US" dirty="0">
                <a:solidFill>
                  <a:schemeClr val="tx1">
                    <a:lumMod val="65000"/>
                    <a:lumOff val="35000"/>
                  </a:schemeClr>
                </a:solidFill>
              </a:rPr>
              <a:t>颌架</a:t>
            </a:r>
            <a:endParaRPr lang="en-US" dirty="0"/>
          </a:p>
        </p:txBody>
      </p:sp>
    </p:spTree>
    <p:extLst>
      <p:ext uri="{BB962C8B-B14F-4D97-AF65-F5344CB8AC3E}">
        <p14:creationId xmlns:p14="http://schemas.microsoft.com/office/powerpoint/2010/main" val="2832632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制作个性化托盘 安装哥特式弓</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576001" y="1376760"/>
            <a:ext cx="8618449"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SR </a:t>
            </a:r>
            <a:r>
              <a:rPr lang="en-US" altLang="zh-CN" dirty="0" err="1">
                <a:solidFill>
                  <a:schemeClr val="tx1">
                    <a:lumMod val="65000"/>
                    <a:lumOff val="35000"/>
                  </a:schemeClr>
                </a:solidFill>
              </a:rPr>
              <a:t>Ivolen</a:t>
            </a:r>
            <a:r>
              <a:rPr lang="zh-CN" altLang="en-US" dirty="0">
                <a:solidFill>
                  <a:schemeClr val="tx1">
                    <a:lumMod val="65000"/>
                    <a:lumOff val="35000"/>
                  </a:schemeClr>
                </a:solidFill>
              </a:rPr>
              <a:t>个别托盘材料</a:t>
            </a:r>
            <a:r>
              <a:rPr lang="en-US" altLang="zh-CN" dirty="0">
                <a:solidFill>
                  <a:schemeClr val="tx1">
                    <a:lumMod val="65000"/>
                    <a:lumOff val="35000"/>
                  </a:schemeClr>
                </a:solidFill>
              </a:rPr>
              <a:t> </a:t>
            </a:r>
            <a:r>
              <a:rPr lang="zh-CN" altLang="en-US" dirty="0">
                <a:solidFill>
                  <a:schemeClr val="tx1">
                    <a:lumMod val="65000"/>
                    <a:lumOff val="35000"/>
                  </a:schemeClr>
                </a:solidFill>
              </a:rPr>
              <a:t>、</a:t>
            </a:r>
            <a:r>
              <a:rPr lang="en-US" altLang="zh-CN" dirty="0">
                <a:solidFill>
                  <a:schemeClr val="tx1">
                    <a:lumMod val="65000"/>
                    <a:lumOff val="35000"/>
                  </a:schemeClr>
                </a:solidFill>
              </a:rPr>
              <a:t>M2</a:t>
            </a:r>
            <a:r>
              <a:rPr lang="zh-CN" altLang="en-US" dirty="0">
                <a:solidFill>
                  <a:schemeClr val="tx1">
                    <a:lumMod val="65000"/>
                    <a:lumOff val="35000"/>
                  </a:schemeClr>
                </a:solidFill>
              </a:rPr>
              <a:t>哥特式弓</a:t>
            </a:r>
          </a:p>
        </p:txBody>
      </p:sp>
      <p:sp>
        <p:nvSpPr>
          <p:cNvPr id="7" name="Fußzeilenplatzhalter 3">
            <a:extLst>
              <a:ext uri="{FF2B5EF4-FFF2-40B4-BE49-F238E27FC236}">
                <a16:creationId xmlns:a16="http://schemas.microsoft.com/office/drawing/2014/main" id="{C8636DCE-AE67-4B2D-A5AC-0FB6A7AEBFDF}"/>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102278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临床第二次就诊</a:t>
            </a:r>
            <a:endParaRPr lang="de-CH" dirty="0"/>
          </a:p>
        </p:txBody>
      </p:sp>
    </p:spTree>
    <p:extLst>
      <p:ext uri="{BB962C8B-B14F-4D97-AF65-F5344CB8AC3E}">
        <p14:creationId xmlns:p14="http://schemas.microsoft.com/office/powerpoint/2010/main" val="7812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上颌边缘整塑、终印模</a:t>
            </a:r>
          </a:p>
        </p:txBody>
      </p:sp>
      <p:sp>
        <p:nvSpPr>
          <p:cNvPr id="3" name="Rectangle 2"/>
          <p:cNvSpPr/>
          <p:nvPr/>
        </p:nvSpPr>
        <p:spPr>
          <a:xfrm>
            <a:off x="1817239" y="3137293"/>
            <a:ext cx="7686720"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个托试戴、边缘整塑、终印模等步骤，图片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801168" y="1330663"/>
            <a:ext cx="10834572"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Virtual</a:t>
            </a:r>
            <a:r>
              <a:rPr lang="zh-CN" altLang="en-US" dirty="0">
                <a:solidFill>
                  <a:schemeClr val="tx1">
                    <a:lumMod val="65000"/>
                    <a:lumOff val="35000"/>
                  </a:schemeClr>
                </a:solidFill>
              </a:rPr>
              <a:t>托盘粘接剂、</a:t>
            </a:r>
            <a:r>
              <a:rPr lang="en-US" altLang="zh-CN" dirty="0">
                <a:solidFill>
                  <a:schemeClr val="tx1">
                    <a:lumMod val="65000"/>
                    <a:lumOff val="35000"/>
                  </a:schemeClr>
                </a:solidFill>
              </a:rPr>
              <a:t>Virtual heavy body</a:t>
            </a:r>
            <a:r>
              <a:rPr lang="zh-CN" altLang="en-US" dirty="0">
                <a:solidFill>
                  <a:schemeClr val="tx1">
                    <a:lumMod val="65000"/>
                    <a:lumOff val="35000"/>
                  </a:schemeClr>
                </a:solidFill>
              </a:rPr>
              <a:t>重体、</a:t>
            </a:r>
            <a:r>
              <a:rPr lang="en-US" altLang="zh-CN" dirty="0">
                <a:solidFill>
                  <a:schemeClr val="tx1">
                    <a:lumMod val="65000"/>
                    <a:lumOff val="35000"/>
                  </a:schemeClr>
                </a:solidFill>
              </a:rPr>
              <a:t>light body</a:t>
            </a:r>
            <a:r>
              <a:rPr lang="zh-CN" altLang="en-US" dirty="0">
                <a:solidFill>
                  <a:schemeClr val="tx1">
                    <a:lumMod val="65000"/>
                    <a:lumOff val="35000"/>
                  </a:schemeClr>
                </a:solidFill>
              </a:rPr>
              <a:t>轻体、（</a:t>
            </a:r>
            <a:r>
              <a:rPr lang="en-US" altLang="zh-CN" dirty="0">
                <a:solidFill>
                  <a:schemeClr val="tx1">
                    <a:lumMod val="65000"/>
                    <a:lumOff val="35000"/>
                  </a:schemeClr>
                </a:solidFill>
              </a:rPr>
              <a:t>mono</a:t>
            </a:r>
            <a:r>
              <a:rPr lang="zh-CN" altLang="en-US" dirty="0">
                <a:solidFill>
                  <a:schemeClr val="tx1">
                    <a:lumMod val="65000"/>
                    <a:lumOff val="35000"/>
                  </a:schemeClr>
                </a:solidFill>
              </a:rPr>
              <a:t>单相中体）</a:t>
            </a:r>
          </a:p>
        </p:txBody>
      </p:sp>
      <p:sp>
        <p:nvSpPr>
          <p:cNvPr id="7" name="Fußzeilenplatzhalter 3">
            <a:extLst>
              <a:ext uri="{FF2B5EF4-FFF2-40B4-BE49-F238E27FC236}">
                <a16:creationId xmlns:a16="http://schemas.microsoft.com/office/drawing/2014/main" id="{E4F90A54-0819-469C-B0C4-D87CB8CA2A2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51007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下颌边缘整塑、终印模</a:t>
            </a:r>
          </a:p>
        </p:txBody>
      </p:sp>
      <p:sp>
        <p:nvSpPr>
          <p:cNvPr id="4" name="TextBox 3"/>
          <p:cNvSpPr txBox="1"/>
          <p:nvPr/>
        </p:nvSpPr>
        <p:spPr>
          <a:xfrm>
            <a:off x="519228" y="1384003"/>
            <a:ext cx="9737292"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t>产品：</a:t>
            </a:r>
            <a:r>
              <a:rPr lang="en-US" altLang="zh-CN" dirty="0"/>
              <a:t>Virtual</a:t>
            </a:r>
            <a:r>
              <a:rPr lang="zh-CN" altLang="en-US" dirty="0"/>
              <a:t>托盘粘接剂、</a:t>
            </a:r>
            <a:r>
              <a:rPr lang="en-US" altLang="zh-CN" dirty="0"/>
              <a:t>Virtual heavy body</a:t>
            </a:r>
            <a:r>
              <a:rPr lang="zh-CN" altLang="en-US" dirty="0"/>
              <a:t>重体、</a:t>
            </a:r>
            <a:r>
              <a:rPr lang="en-US" altLang="zh-CN" dirty="0"/>
              <a:t>light body</a:t>
            </a:r>
            <a:r>
              <a:rPr lang="zh-CN" altLang="en-US" dirty="0"/>
              <a:t>轻体、（</a:t>
            </a:r>
            <a:r>
              <a:rPr lang="en-US" altLang="zh-CN" dirty="0"/>
              <a:t>mono</a:t>
            </a:r>
            <a:r>
              <a:rPr lang="zh-CN" altLang="en-US" dirty="0"/>
              <a:t>单相中体）</a:t>
            </a:r>
          </a:p>
        </p:txBody>
      </p:sp>
      <p:sp>
        <p:nvSpPr>
          <p:cNvPr id="5" name="Rectangle 4">
            <a:extLst>
              <a:ext uri="{FF2B5EF4-FFF2-40B4-BE49-F238E27FC236}">
                <a16:creationId xmlns:a16="http://schemas.microsoft.com/office/drawing/2014/main" id="{DF42D2AA-5FBD-420B-9294-9C4155D0B538}"/>
              </a:ext>
            </a:extLst>
          </p:cNvPr>
          <p:cNvSpPr/>
          <p:nvPr/>
        </p:nvSpPr>
        <p:spPr>
          <a:xfrm>
            <a:off x="1817239" y="3137293"/>
            <a:ext cx="7686720"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个托试戴、边缘整塑、终印模等步骤，图片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7" name="Fußzeilenplatzhalter 3">
            <a:extLst>
              <a:ext uri="{FF2B5EF4-FFF2-40B4-BE49-F238E27FC236}">
                <a16:creationId xmlns:a16="http://schemas.microsoft.com/office/drawing/2014/main" id="{1CBE93DD-E09C-4D8D-AFA8-3EE1AF8D65A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62101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医生哥弓描记、面弓转移</a:t>
            </a:r>
          </a:p>
        </p:txBody>
      </p:sp>
      <p:sp>
        <p:nvSpPr>
          <p:cNvPr id="3" name="Rectangle 2"/>
          <p:cNvSpPr/>
          <p:nvPr/>
        </p:nvSpPr>
        <p:spPr>
          <a:xfrm>
            <a:off x="1817239" y="3137293"/>
            <a:ext cx="5955476"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安装哥弓、哥弓描记动作、描记结果、咬合定位等步骤，</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674154" y="1418060"/>
            <a:ext cx="10770668"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3D UTS</a:t>
            </a:r>
            <a:r>
              <a:rPr lang="zh-CN" altLang="en-US" dirty="0">
                <a:solidFill>
                  <a:schemeClr val="tx1">
                    <a:lumMod val="65000"/>
                    <a:lumOff val="35000"/>
                  </a:schemeClr>
                </a:solidFill>
              </a:rPr>
              <a:t>面弓、</a:t>
            </a:r>
            <a:r>
              <a:rPr lang="en-US" altLang="zh-CN" dirty="0">
                <a:solidFill>
                  <a:schemeClr val="tx1">
                    <a:lumMod val="65000"/>
                    <a:lumOff val="35000"/>
                  </a:schemeClr>
                </a:solidFill>
              </a:rPr>
              <a:t>CAD Bite </a:t>
            </a:r>
            <a:r>
              <a:rPr lang="zh-CN" altLang="en-US" dirty="0">
                <a:solidFill>
                  <a:schemeClr val="tx1">
                    <a:lumMod val="65000"/>
                    <a:lumOff val="35000"/>
                  </a:schemeClr>
                </a:solidFill>
              </a:rPr>
              <a:t>咬合记录硅橡胶</a:t>
            </a:r>
          </a:p>
        </p:txBody>
      </p:sp>
      <p:sp>
        <p:nvSpPr>
          <p:cNvPr id="7" name="Fußzeilenplatzhalter 3">
            <a:extLst>
              <a:ext uri="{FF2B5EF4-FFF2-40B4-BE49-F238E27FC236}">
                <a16:creationId xmlns:a16="http://schemas.microsoft.com/office/drawing/2014/main" id="{542C25E4-02C3-498F-A0D8-405BE65C2C0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78014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br>
              <a:rPr lang="en-US" altLang="zh-CN" dirty="0"/>
            </a:br>
            <a:r>
              <a:rPr lang="zh-CN" altLang="en-US" sz="4000" dirty="0">
                <a:solidFill>
                  <a:srgbClr val="FF0000"/>
                </a:solidFill>
              </a:rPr>
              <a:t>*</a:t>
            </a:r>
            <a:r>
              <a:rPr lang="zh-CN" altLang="en-US" dirty="0"/>
              <a:t>终印模寄送技师</a:t>
            </a:r>
          </a:p>
        </p:txBody>
      </p:sp>
      <p:sp>
        <p:nvSpPr>
          <p:cNvPr id="3" name="Rectangle 2"/>
          <p:cNvSpPr/>
          <p:nvPr/>
        </p:nvSpPr>
        <p:spPr>
          <a:xfrm>
            <a:off x="1817239" y="3137293"/>
            <a:ext cx="3762568"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终印模寄送明细</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7138F1E0-5D88-4061-BCAC-B6B3D77E10E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757840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技工端排牙</a:t>
            </a:r>
            <a:endParaRPr lang="de-CH" dirty="0"/>
          </a:p>
        </p:txBody>
      </p:sp>
    </p:spTree>
    <p:extLst>
      <p:ext uri="{BB962C8B-B14F-4D97-AF65-F5344CB8AC3E}">
        <p14:creationId xmlns:p14="http://schemas.microsoft.com/office/powerpoint/2010/main" val="218529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技师围模 上𬌗架</a:t>
            </a:r>
            <a:br>
              <a:rPr lang="en-US" altLang="zh-CN" dirty="0"/>
            </a:br>
            <a:endParaRPr lang="zh-CN" altLang="en-US" dirty="0"/>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C7048D3F-EDA8-4486-9C96-80FAAE2263C6}"/>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7F15DEEC-1329-41F6-8DA6-BE811CD1211B}"/>
              </a:ext>
            </a:extLst>
          </p:cNvPr>
          <p:cNvSpPr/>
          <p:nvPr/>
        </p:nvSpPr>
        <p:spPr>
          <a:xfrm>
            <a:off x="650522" y="1418060"/>
            <a:ext cx="9567897" cy="646331"/>
          </a:xfrm>
          <a:prstGeom prst="rect">
            <a:avLst/>
          </a:prstGeom>
        </p:spPr>
        <p:txBody>
          <a:bodyPr wrap="square">
            <a:spAutoFit/>
          </a:bodyPr>
          <a:lstStyle/>
          <a:p>
            <a:r>
              <a:rPr lang="zh-CN" altLang="en-US" dirty="0">
                <a:solidFill>
                  <a:schemeClr val="tx1">
                    <a:lumMod val="65000"/>
                    <a:lumOff val="35000"/>
                  </a:schemeClr>
                </a:solidFill>
              </a:rPr>
              <a:t>产品：</a:t>
            </a:r>
            <a:r>
              <a:rPr lang="en-US" dirty="0">
                <a:solidFill>
                  <a:schemeClr val="tx1">
                    <a:lumMod val="65000"/>
                    <a:lumOff val="35000"/>
                  </a:schemeClr>
                </a:solidFill>
              </a:rPr>
              <a:t>Stratos100/200/300</a:t>
            </a:r>
            <a:r>
              <a:rPr lang="zh-CN" altLang="en-US" dirty="0">
                <a:solidFill>
                  <a:schemeClr val="tx1">
                    <a:lumMod val="65000"/>
                    <a:lumOff val="35000"/>
                  </a:schemeClr>
                </a:solidFill>
              </a:rPr>
              <a:t>平均值标准套装、</a:t>
            </a:r>
            <a:r>
              <a:rPr lang="en-US" dirty="0" err="1">
                <a:solidFill>
                  <a:schemeClr val="tx1">
                    <a:lumMod val="65000"/>
                    <a:lumOff val="35000"/>
                  </a:schemeClr>
                </a:solidFill>
              </a:rPr>
              <a:t>stratos</a:t>
            </a:r>
            <a:r>
              <a:rPr lang="en-US" dirty="0">
                <a:solidFill>
                  <a:schemeClr val="tx1">
                    <a:lumMod val="65000"/>
                    <a:lumOff val="35000"/>
                  </a:schemeClr>
                </a:solidFill>
              </a:rPr>
              <a:t> 300</a:t>
            </a:r>
            <a:r>
              <a:rPr lang="zh-CN" altLang="en-US" dirty="0">
                <a:solidFill>
                  <a:schemeClr val="tx1">
                    <a:lumMod val="65000"/>
                    <a:lumOff val="35000"/>
                  </a:schemeClr>
                </a:solidFill>
              </a:rPr>
              <a:t>全可调颌架</a:t>
            </a:r>
            <a:br>
              <a:rPr lang="zh-CN" altLang="en-US" dirty="0">
                <a:solidFill>
                  <a:schemeClr val="tx1">
                    <a:lumMod val="65000"/>
                    <a:lumOff val="35000"/>
                  </a:schemeClr>
                </a:solidFill>
              </a:rPr>
            </a:br>
            <a:endParaRPr lang="en-US" dirty="0">
              <a:solidFill>
                <a:schemeClr val="tx1">
                  <a:lumMod val="65000"/>
                  <a:lumOff val="35000"/>
                </a:schemeClr>
              </a:solidFill>
            </a:endParaRPr>
          </a:p>
        </p:txBody>
      </p:sp>
    </p:spTree>
    <p:extLst>
      <p:ext uri="{BB962C8B-B14F-4D97-AF65-F5344CB8AC3E}">
        <p14:creationId xmlns:p14="http://schemas.microsoft.com/office/powerpoint/2010/main" val="40045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2BA9708-7ED3-43C4-9396-F18BBE2190D8}"/>
              </a:ext>
            </a:extLst>
          </p:cNvPr>
          <p:cNvSpPr/>
          <p:nvPr/>
        </p:nvSpPr>
        <p:spPr>
          <a:xfrm>
            <a:off x="919793" y="1196726"/>
            <a:ext cx="10078578" cy="3323987"/>
          </a:xfrm>
          <a:prstGeom prst="rect">
            <a:avLst/>
          </a:prstGeom>
        </p:spPr>
        <p:txBody>
          <a:bodyPr wrap="square">
            <a:spAutoFit/>
          </a:bodyPr>
          <a:lstStyle/>
          <a:p>
            <a:pPr algn="just">
              <a:spcAft>
                <a:spcPts val="0"/>
              </a:spcAft>
            </a:pP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尊敬的</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医生，您好</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algn="just">
              <a:spcAft>
                <a:spcPts val="0"/>
              </a:spcAft>
            </a:pPr>
            <a:endParaRPr lang="en-US" altLang="zh-CN" sz="3000" kern="100" dirty="0">
              <a:solidFill>
                <a:schemeClr val="tx1">
                  <a:lumMod val="75000"/>
                  <a:lumOff val="25000"/>
                </a:schemeClr>
              </a:solidFill>
              <a:latin typeface="Calibri" panose="020F0502020204030204" pitchFamily="34" charset="0"/>
              <a:cs typeface="Times New Roman" panose="02020603050405020304" pitchFamily="18" charset="0"/>
            </a:endParaRPr>
          </a:p>
          <a:p>
            <a:pPr algn="just">
              <a:spcAft>
                <a:spcPts val="0"/>
              </a:spcAft>
            </a:pPr>
            <a:r>
              <a:rPr lang="en-US" altLang="zh-CN" sz="3000" kern="100" dirty="0">
                <a:solidFill>
                  <a:schemeClr val="tx1">
                    <a:lumMod val="75000"/>
                    <a:lumOff val="25000"/>
                  </a:schemeClr>
                </a:solidFill>
                <a:latin typeface="Calibri" panose="020F0502020204030204" pitchFamily="34" charset="0"/>
                <a:cs typeface="Times New Roman" panose="02020603050405020304" pitchFamily="18" charset="0"/>
              </a:rPr>
              <a:t>    </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很荣幸得到您的支持，向义获嘉伟瓦登特公司投稿。为了更好的普及美学修复理念及标准化操作流程，我们也希望您</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根据本报告模板提供您的病例内容</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indent="266700" algn="just">
              <a:spcAft>
                <a:spcPts val="0"/>
              </a:spcAft>
            </a:pP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indent="266700" algn="just">
              <a:spcAft>
                <a:spcPts val="0"/>
              </a:spcAft>
            </a:pPr>
            <a:r>
              <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 </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再次感谢您的支持</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zh-CN" altLang="zh-CN" sz="3000" kern="100" dirty="0">
              <a:solidFill>
                <a:schemeClr val="tx1">
                  <a:lumMod val="75000"/>
                  <a:lumOff val="25000"/>
                </a:schemeClr>
              </a:solidFill>
              <a:latin typeface="Calibri" panose="020F0502020204030204" pitchFamily="34" charset="0"/>
              <a:cs typeface="Times New Roman" panose="02020603050405020304" pitchFamily="18" charset="0"/>
            </a:endParaRPr>
          </a:p>
        </p:txBody>
      </p:sp>
      <p:sp>
        <p:nvSpPr>
          <p:cNvPr id="7" name="Fußzeilenplatzhalter 3">
            <a:extLst>
              <a:ext uri="{FF2B5EF4-FFF2-40B4-BE49-F238E27FC236}">
                <a16:creationId xmlns:a16="http://schemas.microsoft.com/office/drawing/2014/main" id="{1FB4A054-0334-4696-8711-31EC2107FE2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60247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技师排牙、调颌</a:t>
            </a:r>
            <a:br>
              <a:rPr lang="en-US" altLang="zh-CN" dirty="0"/>
            </a:br>
            <a:endParaRPr lang="zh-CN" altLang="en-US" sz="2000" dirty="0">
              <a:latin typeface="+mn-ea"/>
              <a:ea typeface="+mn-ea"/>
            </a:endParaRP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C1A07309-0E38-4439-9841-9F7DBA7C5EA8}"/>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020BCC81-1A3E-47B5-AC4A-D210BCB72FBC}"/>
              </a:ext>
            </a:extLst>
          </p:cNvPr>
          <p:cNvSpPr/>
          <p:nvPr/>
        </p:nvSpPr>
        <p:spPr>
          <a:xfrm>
            <a:off x="602188" y="1233394"/>
            <a:ext cx="5493812"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err="1">
                <a:solidFill>
                  <a:schemeClr val="tx1">
                    <a:lumMod val="65000"/>
                    <a:lumOff val="35000"/>
                  </a:schemeClr>
                </a:solidFill>
                <a:latin typeface="+mn-ea"/>
              </a:rPr>
              <a:t>stratos</a:t>
            </a:r>
            <a:r>
              <a:rPr lang="zh-CN" altLang="en-US" dirty="0">
                <a:solidFill>
                  <a:schemeClr val="tx1">
                    <a:lumMod val="65000"/>
                    <a:lumOff val="35000"/>
                  </a:schemeClr>
                </a:solidFill>
                <a:latin typeface="+mn-ea"/>
              </a:rPr>
              <a:t>排牙板 、</a:t>
            </a:r>
            <a:r>
              <a:rPr lang="en-US" altLang="zh-CN" dirty="0">
                <a:solidFill>
                  <a:schemeClr val="tx1">
                    <a:lumMod val="65000"/>
                    <a:lumOff val="35000"/>
                  </a:schemeClr>
                </a:solidFill>
                <a:latin typeface="+mn-ea"/>
              </a:rPr>
              <a:t>SR </a:t>
            </a:r>
            <a:r>
              <a:rPr lang="en-US" altLang="zh-CN" dirty="0" err="1">
                <a:solidFill>
                  <a:schemeClr val="tx1">
                    <a:lumMod val="65000"/>
                    <a:lumOff val="35000"/>
                  </a:schemeClr>
                </a:solidFill>
                <a:latin typeface="+mn-ea"/>
              </a:rPr>
              <a:t>Vivodent</a:t>
            </a:r>
            <a:r>
              <a:rPr lang="en-US" altLang="zh-CN" dirty="0">
                <a:solidFill>
                  <a:schemeClr val="tx1">
                    <a:lumMod val="65000"/>
                    <a:lumOff val="35000"/>
                  </a:schemeClr>
                </a:solidFill>
                <a:latin typeface="+mn-ea"/>
              </a:rPr>
              <a:t> S PE</a:t>
            </a:r>
            <a:r>
              <a:rPr lang="zh-CN" altLang="en-US" dirty="0">
                <a:solidFill>
                  <a:schemeClr val="tx1">
                    <a:lumMod val="65000"/>
                    <a:lumOff val="35000"/>
                  </a:schemeClr>
                </a:solidFill>
                <a:latin typeface="+mn-ea"/>
              </a:rPr>
              <a:t>义添美牙</a:t>
            </a:r>
            <a:endParaRPr lang="en-US" dirty="0">
              <a:solidFill>
                <a:schemeClr val="tx1">
                  <a:lumMod val="65000"/>
                  <a:lumOff val="35000"/>
                </a:schemeClr>
              </a:solidFill>
            </a:endParaRPr>
          </a:p>
        </p:txBody>
      </p:sp>
    </p:spTree>
    <p:extLst>
      <p:ext uri="{BB962C8B-B14F-4D97-AF65-F5344CB8AC3E}">
        <p14:creationId xmlns:p14="http://schemas.microsoft.com/office/powerpoint/2010/main" val="842636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临床第三次就诊</a:t>
            </a:r>
            <a:endParaRPr lang="de-CH" dirty="0"/>
          </a:p>
        </p:txBody>
      </p:sp>
    </p:spTree>
    <p:extLst>
      <p:ext uri="{BB962C8B-B14F-4D97-AF65-F5344CB8AC3E}">
        <p14:creationId xmlns:p14="http://schemas.microsoft.com/office/powerpoint/2010/main" val="34768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医生端 试戴 </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19AD444D-5794-4E43-A7CB-D5C0D7A56C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4152007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技工端注塑</a:t>
            </a:r>
            <a:endParaRPr lang="de-CH" dirty="0"/>
          </a:p>
        </p:txBody>
      </p:sp>
    </p:spTree>
    <p:extLst>
      <p:ext uri="{BB962C8B-B14F-4D97-AF65-F5344CB8AC3E}">
        <p14:creationId xmlns:p14="http://schemas.microsoft.com/office/powerpoint/2010/main" val="1664828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技师注塑</a:t>
            </a:r>
          </a:p>
        </p:txBody>
      </p:sp>
      <p:sp>
        <p:nvSpPr>
          <p:cNvPr id="3" name="Rectangle 2"/>
          <p:cNvSpPr/>
          <p:nvPr/>
        </p:nvSpPr>
        <p:spPr>
          <a:xfrm>
            <a:off x="2834292" y="3232431"/>
            <a:ext cx="3762568" cy="92333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Rectangle 3"/>
          <p:cNvSpPr/>
          <p:nvPr/>
        </p:nvSpPr>
        <p:spPr>
          <a:xfrm>
            <a:off x="652769" y="1418060"/>
            <a:ext cx="3877985"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err="1">
                <a:solidFill>
                  <a:schemeClr val="tx1">
                    <a:lumMod val="65000"/>
                    <a:lumOff val="35000"/>
                  </a:schemeClr>
                </a:solidFill>
                <a:latin typeface="+mn-ea"/>
              </a:rPr>
              <a:t>Ivobase</a:t>
            </a:r>
            <a:r>
              <a:rPr lang="zh-CN" altLang="en-US" dirty="0">
                <a:solidFill>
                  <a:schemeClr val="tx1">
                    <a:lumMod val="65000"/>
                    <a:lumOff val="35000"/>
                  </a:schemeClr>
                </a:solidFill>
                <a:latin typeface="+mn-ea"/>
              </a:rPr>
              <a:t>注塑系统、打磨抛光</a:t>
            </a:r>
            <a:endParaRPr lang="zh-CN" altLang="en-US" dirty="0">
              <a:solidFill>
                <a:schemeClr val="tx1">
                  <a:lumMod val="65000"/>
                  <a:lumOff val="35000"/>
                </a:schemeClr>
              </a:solidFill>
            </a:endParaRPr>
          </a:p>
        </p:txBody>
      </p:sp>
      <p:sp>
        <p:nvSpPr>
          <p:cNvPr id="7" name="Fußzeilenplatzhalter 3">
            <a:extLst>
              <a:ext uri="{FF2B5EF4-FFF2-40B4-BE49-F238E27FC236}">
                <a16:creationId xmlns:a16="http://schemas.microsoft.com/office/drawing/2014/main" id="{A76C49D9-1CC6-4900-91AE-CC7D7F4F81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2620891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03712" y="3262911"/>
            <a:ext cx="3762568" cy="92333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Rectangle 3"/>
          <p:cNvSpPr/>
          <p:nvPr/>
        </p:nvSpPr>
        <p:spPr>
          <a:xfrm>
            <a:off x="765250" y="1295957"/>
            <a:ext cx="2723823"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a:solidFill>
                  <a:schemeClr val="tx1">
                    <a:lumMod val="65000"/>
                    <a:lumOff val="35000"/>
                  </a:schemeClr>
                </a:solidFill>
                <a:latin typeface="+mn-ea"/>
              </a:rPr>
              <a:t>SR </a:t>
            </a:r>
            <a:r>
              <a:rPr lang="en-US" altLang="zh-CN" dirty="0" err="1">
                <a:solidFill>
                  <a:schemeClr val="tx1">
                    <a:lumMod val="65000"/>
                    <a:lumOff val="35000"/>
                  </a:schemeClr>
                </a:solidFill>
                <a:latin typeface="+mn-ea"/>
              </a:rPr>
              <a:t>Nexco</a:t>
            </a:r>
            <a:r>
              <a:rPr lang="zh-CN" altLang="en-US" dirty="0">
                <a:solidFill>
                  <a:schemeClr val="tx1">
                    <a:lumMod val="65000"/>
                    <a:lumOff val="35000"/>
                  </a:schemeClr>
                </a:solidFill>
                <a:latin typeface="+mn-ea"/>
              </a:rPr>
              <a:t>大师树脂</a:t>
            </a:r>
            <a:endParaRPr lang="zh-CN" altLang="en-US" dirty="0">
              <a:solidFill>
                <a:schemeClr val="tx1">
                  <a:lumMod val="65000"/>
                  <a:lumOff val="35000"/>
                </a:schemeClr>
              </a:solidFill>
            </a:endParaRPr>
          </a:p>
        </p:txBody>
      </p:sp>
      <p:sp>
        <p:nvSpPr>
          <p:cNvPr id="7" name="Fußzeilenplatzhalter 3">
            <a:extLst>
              <a:ext uri="{FF2B5EF4-FFF2-40B4-BE49-F238E27FC236}">
                <a16:creationId xmlns:a16="http://schemas.microsoft.com/office/drawing/2014/main" id="{30CCB4BA-FE94-4852-991F-D47DC58581F4}"/>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9" name="Title 8">
            <a:extLst>
              <a:ext uri="{FF2B5EF4-FFF2-40B4-BE49-F238E27FC236}">
                <a16:creationId xmlns:a16="http://schemas.microsoft.com/office/drawing/2014/main" id="{BB1E1863-008E-4FAD-B363-355F9F61DDF8}"/>
              </a:ext>
            </a:extLst>
          </p:cNvPr>
          <p:cNvSpPr>
            <a:spLocks noGrp="1"/>
          </p:cNvSpPr>
          <p:nvPr>
            <p:ph type="title"/>
          </p:nvPr>
        </p:nvSpPr>
        <p:spPr/>
        <p:txBody>
          <a:bodyPr/>
          <a:lstStyle/>
          <a:p>
            <a:r>
              <a:rPr lang="zh-CN" altLang="en-US" dirty="0"/>
              <a:t>个性化美学牙龈</a:t>
            </a:r>
            <a:endParaRPr lang="en-US" dirty="0"/>
          </a:p>
        </p:txBody>
      </p:sp>
    </p:spTree>
    <p:extLst>
      <p:ext uri="{BB962C8B-B14F-4D97-AF65-F5344CB8AC3E}">
        <p14:creationId xmlns:p14="http://schemas.microsoft.com/office/powerpoint/2010/main" val="3140029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临床第四次就诊</a:t>
            </a:r>
            <a:endParaRPr lang="de-CH" dirty="0"/>
          </a:p>
        </p:txBody>
      </p:sp>
    </p:spTree>
    <p:extLst>
      <p:ext uri="{BB962C8B-B14F-4D97-AF65-F5344CB8AC3E}">
        <p14:creationId xmlns:p14="http://schemas.microsoft.com/office/powerpoint/2010/main" val="107571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最终戴牙图</a:t>
            </a:r>
          </a:p>
        </p:txBody>
      </p:sp>
      <p:sp>
        <p:nvSpPr>
          <p:cNvPr id="3" name="Rectangle 2"/>
          <p:cNvSpPr/>
          <p:nvPr/>
        </p:nvSpPr>
        <p:spPr>
          <a:xfrm>
            <a:off x="3444240" y="2967335"/>
            <a:ext cx="7497029" cy="9233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患者口内照</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张，面容照</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B5F3B2B6-84B7-4362-BFD4-7C79387D0D8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095510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最终戴牙效果视频</a:t>
            </a:r>
          </a:p>
        </p:txBody>
      </p:sp>
      <p:sp>
        <p:nvSpPr>
          <p:cNvPr id="3" name="Rectangle 2"/>
          <p:cNvSpPr/>
          <p:nvPr/>
        </p:nvSpPr>
        <p:spPr>
          <a:xfrm>
            <a:off x="2732723" y="2999085"/>
            <a:ext cx="6726553"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请插入</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分钟左右的患者咀嚼体验的视频</a:t>
            </a:r>
          </a:p>
        </p:txBody>
      </p:sp>
      <p:sp>
        <p:nvSpPr>
          <p:cNvPr id="6" name="Fußzeilenplatzhalter 3">
            <a:extLst>
              <a:ext uri="{FF2B5EF4-FFF2-40B4-BE49-F238E27FC236}">
                <a16:creationId xmlns:a16="http://schemas.microsoft.com/office/drawing/2014/main" id="{24EFF97B-C929-46D9-B583-1B415E2D7348}"/>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833391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报告总结</a:t>
            </a:r>
          </a:p>
        </p:txBody>
      </p:sp>
      <p:sp>
        <p:nvSpPr>
          <p:cNvPr id="4" name="Content Placeholder 3">
            <a:extLst>
              <a:ext uri="{FF2B5EF4-FFF2-40B4-BE49-F238E27FC236}">
                <a16:creationId xmlns:a16="http://schemas.microsoft.com/office/drawing/2014/main" id="{6EA87256-BB1D-4291-AE96-695C7B6C7A6A}"/>
              </a:ext>
            </a:extLst>
          </p:cNvPr>
          <p:cNvSpPr>
            <a:spLocks noGrp="1"/>
          </p:cNvSpPr>
          <p:nvPr>
            <p:ph idx="1"/>
          </p:nvPr>
        </p:nvSpPr>
        <p:spPr/>
        <p:txBody>
          <a:bodyPr/>
          <a:lstStyle/>
          <a:p>
            <a:endParaRPr lang="en-US" dirty="0"/>
          </a:p>
        </p:txBody>
      </p:sp>
      <p:sp>
        <p:nvSpPr>
          <p:cNvPr id="5" name="Fußzeilenplatzhalter 3">
            <a:extLst>
              <a:ext uri="{FF2B5EF4-FFF2-40B4-BE49-F238E27FC236}">
                <a16:creationId xmlns:a16="http://schemas.microsoft.com/office/drawing/2014/main" id="{B5D30FD1-7B75-452C-A9D7-896CAFFB7EC3}"/>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93683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医生</a:t>
            </a:r>
            <a:r>
              <a:rPr lang="en-US" altLang="zh-CN" dirty="0"/>
              <a:t>&amp;</a:t>
            </a:r>
            <a:r>
              <a:rPr lang="zh-CN" altLang="en-US" dirty="0"/>
              <a:t>贵医院介绍</a:t>
            </a:r>
          </a:p>
        </p:txBody>
      </p:sp>
      <p:sp>
        <p:nvSpPr>
          <p:cNvPr id="3" name="Rectangle 2"/>
          <p:cNvSpPr/>
          <p:nvPr/>
        </p:nvSpPr>
        <p:spPr>
          <a:xfrm>
            <a:off x="2312999" y="2663567"/>
            <a:ext cx="5955476"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文字介绍请精简在</a:t>
            </a:r>
            <a:r>
              <a:rPr lang="en-US" altLang="zh-CN" dirty="0">
                <a:solidFill>
                  <a:schemeClr val="tx1">
                    <a:lumMod val="50000"/>
                    <a:lumOff val="50000"/>
                  </a:schemeClr>
                </a:solidFill>
                <a:latin typeface="+mj-ea"/>
                <a:ea typeface="+mj-ea"/>
              </a:rPr>
              <a:t>100</a:t>
            </a:r>
            <a:r>
              <a:rPr lang="zh-CN" altLang="en-US" dirty="0">
                <a:solidFill>
                  <a:schemeClr val="tx1">
                    <a:lumMod val="50000"/>
                    <a:lumOff val="50000"/>
                  </a:schemeClr>
                </a:solidFill>
                <a:latin typeface="+mj-ea"/>
                <a:ea typeface="+mj-ea"/>
              </a:rPr>
              <a:t>字以内，</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单位形象图</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张、个人照片</a:t>
            </a:r>
            <a:r>
              <a:rPr lang="en-US" altLang="zh-CN" dirty="0">
                <a:solidFill>
                  <a:schemeClr val="tx1">
                    <a:lumMod val="50000"/>
                    <a:lumOff val="50000"/>
                  </a:schemeClr>
                </a:solidFill>
                <a:latin typeface="+mj-ea"/>
                <a:ea typeface="+mj-ea"/>
              </a:rPr>
              <a:t>1</a:t>
            </a:r>
            <a:r>
              <a:rPr lang="zh-CN" altLang="en-US" dirty="0">
                <a:solidFill>
                  <a:schemeClr val="tx1">
                    <a:lumMod val="50000"/>
                    <a:lumOff val="50000"/>
                  </a:schemeClr>
                </a:solidFill>
                <a:latin typeface="+mj-ea"/>
                <a:ea typeface="+mj-ea"/>
              </a:rPr>
              <a:t>张；（图片清晰度应有</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endParaRPr lang="en-US" altLang="zh-CN" dirty="0">
              <a:solidFill>
                <a:schemeClr val="tx1">
                  <a:lumMod val="50000"/>
                  <a:lumOff val="50000"/>
                </a:schemeClr>
              </a:solidFill>
              <a:latin typeface="+mj-ea"/>
              <a:ea typeface="+mj-ea"/>
            </a:endParaRPr>
          </a:p>
        </p:txBody>
      </p:sp>
      <p:sp>
        <p:nvSpPr>
          <p:cNvPr id="6" name="Fußzeilenplatzhalter 3">
            <a:extLst>
              <a:ext uri="{FF2B5EF4-FFF2-40B4-BE49-F238E27FC236}">
                <a16:creationId xmlns:a16="http://schemas.microsoft.com/office/drawing/2014/main" id="{DB6D3F63-17F3-4BE3-969A-D13D28063D09}"/>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958503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C1C2-C651-4AF7-B519-759F8931B074}"/>
              </a:ext>
            </a:extLst>
          </p:cNvPr>
          <p:cNvSpPr>
            <a:spLocks noGrp="1"/>
          </p:cNvSpPr>
          <p:nvPr>
            <p:ph type="title"/>
          </p:nvPr>
        </p:nvSpPr>
        <p:spPr/>
        <p:txBody>
          <a:bodyPr/>
          <a:lstStyle/>
          <a:p>
            <a:r>
              <a:rPr lang="zh-CN" altLang="en-US" dirty="0"/>
              <a:t>附：请扫码获取考核评审的细节分值说明</a:t>
            </a:r>
            <a:endParaRPr lang="en-US" dirty="0"/>
          </a:p>
        </p:txBody>
      </p:sp>
      <p:sp>
        <p:nvSpPr>
          <p:cNvPr id="4" name="Rectangle 3">
            <a:extLst>
              <a:ext uri="{FF2B5EF4-FFF2-40B4-BE49-F238E27FC236}">
                <a16:creationId xmlns:a16="http://schemas.microsoft.com/office/drawing/2014/main" id="{6053F547-5F88-45DB-AA6E-2DC83806FF10}"/>
              </a:ext>
            </a:extLst>
          </p:cNvPr>
          <p:cNvSpPr/>
          <p:nvPr/>
        </p:nvSpPr>
        <p:spPr>
          <a:xfrm>
            <a:off x="444072" y="3786203"/>
            <a:ext cx="10963642" cy="1569660"/>
          </a:xfrm>
          <a:prstGeom prst="rect">
            <a:avLst/>
          </a:prstGeom>
        </p:spPr>
        <p:txBody>
          <a:bodyPr wrap="none">
            <a:spAutoFit/>
          </a:bodyPr>
          <a:lstStyle/>
          <a:p>
            <a:r>
              <a:rPr lang="zh-CN" altLang="en-US" sz="1600" dirty="0">
                <a:solidFill>
                  <a:srgbClr val="E03C8E"/>
                </a:solidFill>
                <a:latin typeface="微软雅黑" panose="020B0503020204020204" pitchFamily="34" charset="-122"/>
                <a:ea typeface="微软雅黑" panose="020B0503020204020204" pitchFamily="34" charset="-122"/>
              </a:rPr>
              <a:t>提交审核说明： </a:t>
            </a:r>
            <a:endParaRPr lang="en-US" altLang="zh-CN" sz="1600" dirty="0">
              <a:solidFill>
                <a:srgbClr val="E03C8E"/>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提交病例报告之前，请确保已扫码登记过个人信息，如若未登记、请扫描</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与本年度</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授权单位合作</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病例（可在义获嘉公众号里查询授权单位名录）</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提交</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份</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病例报告</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rPr>
              <a:t>操作视频及病例授权协议签名，</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发给义获嘉</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认证组 </a:t>
            </a:r>
            <a:r>
              <a:rPr lang="en-US" altLang="zh-CN" sz="1600" dirty="0">
                <a:solidFill>
                  <a:srgbClr val="0070C0"/>
                </a:solidFill>
                <a:latin typeface="微软雅黑" panose="020B0503020204020204" pitchFamily="34" charset="-122"/>
                <a:ea typeface="微软雅黑" panose="020B0503020204020204" pitchFamily="34" charset="-122"/>
                <a:hlinkClick r:id="rId2">
                  <a:extLst>
                    <a:ext uri="{A12FA001-AC4F-418D-AE19-62706E023703}">
                      <ahyp:hlinkClr xmlns:ahyp="http://schemas.microsoft.com/office/drawing/2018/hyperlinkcolor" val="tx"/>
                    </a:ext>
                  </a:extLst>
                </a:hlinkClick>
              </a:rPr>
              <a:t>BPS.CN@ivoclarvivadent.com</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 </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   如若视频比较大请将视频上传至百度网盘，然后将网盘提取码发给</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邮箱。</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病例提交后等待审核（预计</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周），义获嘉通过邮件回复认证的评审结果。</a:t>
            </a:r>
          </a:p>
        </p:txBody>
      </p:sp>
      <p:pic>
        <p:nvPicPr>
          <p:cNvPr id="5" name="Picture 2" descr="image003">
            <a:extLst>
              <a:ext uri="{FF2B5EF4-FFF2-40B4-BE49-F238E27FC236}">
                <a16:creationId xmlns:a16="http://schemas.microsoft.com/office/drawing/2014/main" id="{CBD759EC-0AC1-421B-8C36-18C90CEBB0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1495433"/>
            <a:ext cx="205740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rrow: Right 2">
            <a:extLst>
              <a:ext uri="{FF2B5EF4-FFF2-40B4-BE49-F238E27FC236}">
                <a16:creationId xmlns:a16="http://schemas.microsoft.com/office/drawing/2014/main" id="{26B5AABF-C60C-40D7-8FF0-7ABCF7F42C86}"/>
              </a:ext>
            </a:extLst>
          </p:cNvPr>
          <p:cNvSpPr/>
          <p:nvPr/>
        </p:nvSpPr>
        <p:spPr>
          <a:xfrm>
            <a:off x="7301230" y="4089400"/>
            <a:ext cx="946150" cy="196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4CA9920-2249-4806-9946-50E9CC22F1F3}"/>
              </a:ext>
            </a:extLst>
          </p:cNvPr>
          <p:cNvPicPr>
            <a:picLocks noChangeAspect="1"/>
          </p:cNvPicPr>
          <p:nvPr/>
        </p:nvPicPr>
        <p:blipFill>
          <a:blip r:embed="rId4"/>
          <a:stretch>
            <a:fillRect/>
          </a:stretch>
        </p:blipFill>
        <p:spPr>
          <a:xfrm>
            <a:off x="8308340" y="2266012"/>
            <a:ext cx="1992312" cy="2184400"/>
          </a:xfrm>
          <a:prstGeom prst="rect">
            <a:avLst/>
          </a:prstGeom>
        </p:spPr>
      </p:pic>
      <p:sp>
        <p:nvSpPr>
          <p:cNvPr id="9" name="Fußzeilenplatzhalter 3">
            <a:extLst>
              <a:ext uri="{FF2B5EF4-FFF2-40B4-BE49-F238E27FC236}">
                <a16:creationId xmlns:a16="http://schemas.microsoft.com/office/drawing/2014/main" id="{5E7C9986-A474-4958-810E-8F099641A421}"/>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79154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en-US" altLang="zh-CN" dirty="0"/>
              <a:t>BPS</a:t>
            </a:r>
            <a:r>
              <a:rPr lang="zh-CN" altLang="en-US" dirty="0"/>
              <a:t>合作单位介绍</a:t>
            </a:r>
          </a:p>
        </p:txBody>
      </p:sp>
      <p:sp>
        <p:nvSpPr>
          <p:cNvPr id="3" name="Rectangle 2"/>
          <p:cNvSpPr/>
          <p:nvPr/>
        </p:nvSpPr>
        <p:spPr>
          <a:xfrm>
            <a:off x="2312999" y="2663567"/>
            <a:ext cx="4455066"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文字介绍</a:t>
            </a:r>
            <a:r>
              <a:rPr lang="en-US" altLang="zh-CN" dirty="0">
                <a:solidFill>
                  <a:schemeClr val="tx1">
                    <a:lumMod val="50000"/>
                    <a:lumOff val="50000"/>
                  </a:schemeClr>
                </a:solidFill>
                <a:latin typeface="+mj-ea"/>
                <a:ea typeface="+mj-ea"/>
              </a:rPr>
              <a:t>100</a:t>
            </a:r>
            <a:r>
              <a:rPr lang="zh-CN" altLang="en-US" dirty="0">
                <a:solidFill>
                  <a:schemeClr val="tx1">
                    <a:lumMod val="50000"/>
                    <a:lumOff val="50000"/>
                  </a:schemeClr>
                </a:solidFill>
                <a:latin typeface="+mj-ea"/>
                <a:ea typeface="+mj-ea"/>
              </a:rPr>
              <a:t>个字以内，</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单位形象图</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张；（图片清晰度应有</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每张图片请配简短的文字介绍</a:t>
            </a:r>
          </a:p>
        </p:txBody>
      </p:sp>
      <p:sp>
        <p:nvSpPr>
          <p:cNvPr id="6" name="Fußzeilenplatzhalter 3">
            <a:extLst>
              <a:ext uri="{FF2B5EF4-FFF2-40B4-BE49-F238E27FC236}">
                <a16:creationId xmlns:a16="http://schemas.microsoft.com/office/drawing/2014/main" id="{BE609FE9-5835-4550-B2CD-3BA7181C4DD5}"/>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45271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临床初诊</a:t>
            </a:r>
            <a:endParaRPr lang="de-CH" dirty="0"/>
          </a:p>
        </p:txBody>
      </p:sp>
    </p:spTree>
    <p:extLst>
      <p:ext uri="{BB962C8B-B14F-4D97-AF65-F5344CB8AC3E}">
        <p14:creationId xmlns:p14="http://schemas.microsoft.com/office/powerpoint/2010/main" val="375909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病例介绍、初诊检查</a:t>
            </a:r>
          </a:p>
        </p:txBody>
      </p:sp>
      <p:sp>
        <p:nvSpPr>
          <p:cNvPr id="3" name="Rectangle 2"/>
          <p:cNvSpPr/>
          <p:nvPr/>
        </p:nvSpPr>
        <p:spPr>
          <a:xfrm>
            <a:off x="2336457" y="2537677"/>
            <a:ext cx="5793991" cy="1754326"/>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1</a:t>
            </a:r>
            <a:r>
              <a:rPr lang="zh-CN" altLang="en-US" dirty="0">
                <a:solidFill>
                  <a:schemeClr val="tx1">
                    <a:lumMod val="50000"/>
                    <a:lumOff val="50000"/>
                  </a:schemeClr>
                </a:solidFill>
                <a:latin typeface="+mj-ea"/>
                <a:ea typeface="+mj-ea"/>
              </a:rPr>
              <a:t>、修复前患者正面照、侧面照、口内照，各</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a:t>
            </a:r>
            <a:endParaRPr lang="en-US" altLang="zh-CN"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、每张图片配简短文字说明。</a:t>
            </a:r>
            <a:endParaRPr lang="en-US" altLang="zh-CN"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3</a:t>
            </a:r>
            <a:r>
              <a:rPr lang="zh-CN" altLang="en-US" dirty="0">
                <a:solidFill>
                  <a:schemeClr val="tx1">
                    <a:lumMod val="50000"/>
                    <a:lumOff val="50000"/>
                  </a:schemeClr>
                </a:solidFill>
                <a:latin typeface="+mj-ea"/>
                <a:ea typeface="+mj-ea"/>
              </a:rPr>
              <a:t>、做简单的修复治疗分析</a:t>
            </a:r>
            <a:endParaRPr lang="en-US" altLang="zh-CN" dirty="0">
              <a:solidFill>
                <a:schemeClr val="tx1">
                  <a:lumMod val="50000"/>
                  <a:lumOff val="50000"/>
                </a:schemeClr>
              </a:solidFill>
              <a:latin typeface="+mj-ea"/>
              <a:ea typeface="+mj-ea"/>
            </a:endParaRPr>
          </a:p>
          <a:p>
            <a:endParaRPr lang="en-US" altLang="zh-CN" dirty="0">
              <a:solidFill>
                <a:schemeClr val="tx1">
                  <a:lumMod val="50000"/>
                  <a:lumOff val="50000"/>
                </a:schemeClr>
              </a:solidFill>
              <a:latin typeface="+mj-ea"/>
              <a:ea typeface="+mj-ea"/>
            </a:endParaRPr>
          </a:p>
          <a:p>
            <a:endParaRPr lang="zh-CN" altLang="en-US" dirty="0">
              <a:solidFill>
                <a:schemeClr val="tx1">
                  <a:lumMod val="50000"/>
                  <a:lumOff val="50000"/>
                </a:schemeClr>
              </a:solidFill>
              <a:latin typeface="+mj-ea"/>
              <a:ea typeface="+mj-ea"/>
            </a:endParaRPr>
          </a:p>
        </p:txBody>
      </p:sp>
      <p:sp>
        <p:nvSpPr>
          <p:cNvPr id="6" name="Fußzeilenplatzhalter 3">
            <a:extLst>
              <a:ext uri="{FF2B5EF4-FFF2-40B4-BE49-F238E27FC236}">
                <a16:creationId xmlns:a16="http://schemas.microsoft.com/office/drawing/2014/main" id="{7B2FDCE0-C300-48B5-B78D-0D9808660526}"/>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296039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医生制取</a:t>
            </a:r>
            <a:r>
              <a:rPr lang="en-US" altLang="zh-CN" dirty="0"/>
              <a:t>BPS</a:t>
            </a:r>
            <a:r>
              <a:rPr lang="zh-CN" altLang="en-US" dirty="0"/>
              <a:t>初印模</a:t>
            </a:r>
          </a:p>
        </p:txBody>
      </p:sp>
      <p:sp>
        <p:nvSpPr>
          <p:cNvPr id="3" name="Rectangle 2"/>
          <p:cNvSpPr/>
          <p:nvPr/>
        </p:nvSpPr>
        <p:spPr>
          <a:xfrm>
            <a:off x="1817239" y="3137293"/>
            <a:ext cx="5493812"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托盘的选择、制取初印模、个托边缘线设计等步骤，</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3-8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a:extLst>
              <a:ext uri="{FF2B5EF4-FFF2-40B4-BE49-F238E27FC236}">
                <a16:creationId xmlns:a16="http://schemas.microsoft.com/office/drawing/2014/main" id="{4A214D33-153C-48A1-A51B-85EF2DF796A8}"/>
              </a:ext>
            </a:extLst>
          </p:cNvPr>
          <p:cNvSpPr txBox="1"/>
          <p:nvPr/>
        </p:nvSpPr>
        <p:spPr>
          <a:xfrm>
            <a:off x="685800" y="1376760"/>
            <a:ext cx="8508650"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err="1">
                <a:solidFill>
                  <a:schemeClr val="tx1">
                    <a:lumMod val="65000"/>
                    <a:lumOff val="35000"/>
                  </a:schemeClr>
                </a:solidFill>
              </a:rPr>
              <a:t>Accudent</a:t>
            </a:r>
            <a:r>
              <a:rPr lang="en-US" altLang="zh-CN" dirty="0">
                <a:solidFill>
                  <a:schemeClr val="tx1">
                    <a:lumMod val="65000"/>
                    <a:lumOff val="35000"/>
                  </a:schemeClr>
                </a:solidFill>
              </a:rPr>
              <a:t> XD</a:t>
            </a:r>
            <a:r>
              <a:rPr lang="zh-CN" altLang="en-US" dirty="0">
                <a:solidFill>
                  <a:schemeClr val="tx1">
                    <a:lumMod val="65000"/>
                    <a:lumOff val="35000"/>
                  </a:schemeClr>
                </a:solidFill>
              </a:rPr>
              <a:t>无牙颌托盘</a:t>
            </a:r>
          </a:p>
        </p:txBody>
      </p:sp>
      <p:sp>
        <p:nvSpPr>
          <p:cNvPr id="7" name="Fußzeilenplatzhalter 3">
            <a:extLst>
              <a:ext uri="{FF2B5EF4-FFF2-40B4-BE49-F238E27FC236}">
                <a16:creationId xmlns:a16="http://schemas.microsoft.com/office/drawing/2014/main" id="{084F5DF4-28AE-4613-8F49-227D375172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427332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制取初步颌间距离</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819841" y="1353900"/>
            <a:ext cx="8618449"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Centric Tray</a:t>
            </a:r>
            <a:r>
              <a:rPr lang="zh-CN" altLang="en-US" dirty="0">
                <a:solidFill>
                  <a:schemeClr val="tx1">
                    <a:lumMod val="65000"/>
                    <a:lumOff val="35000"/>
                  </a:schemeClr>
                </a:solidFill>
              </a:rPr>
              <a:t>正中颌托盘、</a:t>
            </a:r>
            <a:r>
              <a:rPr lang="en-US" altLang="zh-CN" dirty="0" err="1">
                <a:solidFill>
                  <a:schemeClr val="tx1">
                    <a:lumMod val="65000"/>
                    <a:lumOff val="35000"/>
                  </a:schemeClr>
                </a:solidFill>
              </a:rPr>
              <a:t>Conduro</a:t>
            </a:r>
            <a:r>
              <a:rPr lang="en-US" altLang="zh-CN" dirty="0">
                <a:solidFill>
                  <a:schemeClr val="tx1">
                    <a:lumMod val="65000"/>
                    <a:lumOff val="35000"/>
                  </a:schemeClr>
                </a:solidFill>
              </a:rPr>
              <a:t> </a:t>
            </a:r>
            <a:r>
              <a:rPr lang="zh-CN" altLang="en-US" dirty="0">
                <a:solidFill>
                  <a:schemeClr val="tx1">
                    <a:lumMod val="65000"/>
                    <a:lumOff val="35000"/>
                  </a:schemeClr>
                </a:solidFill>
              </a:rPr>
              <a:t>卡尺、</a:t>
            </a:r>
            <a:r>
              <a:rPr lang="en-US" altLang="zh-CN" dirty="0">
                <a:solidFill>
                  <a:schemeClr val="tx1">
                    <a:lumMod val="65000"/>
                    <a:lumOff val="35000"/>
                  </a:schemeClr>
                </a:solidFill>
              </a:rPr>
              <a:t>Virtual putty</a:t>
            </a:r>
            <a:r>
              <a:rPr lang="zh-CN" altLang="en-US" dirty="0">
                <a:solidFill>
                  <a:schemeClr val="tx1">
                    <a:lumMod val="65000"/>
                    <a:lumOff val="35000"/>
                  </a:schemeClr>
                </a:solidFill>
              </a:rPr>
              <a:t>油泥硅橡胶</a:t>
            </a:r>
          </a:p>
        </p:txBody>
      </p:sp>
      <p:sp>
        <p:nvSpPr>
          <p:cNvPr id="7" name="Fußzeilenplatzhalter 3">
            <a:extLst>
              <a:ext uri="{FF2B5EF4-FFF2-40B4-BE49-F238E27FC236}">
                <a16:creationId xmlns:a16="http://schemas.microsoft.com/office/drawing/2014/main" id="{D810237F-72AE-4905-813A-325AF0274CE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310891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初印和正中颌记录寄送技师</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0B2CCC35-02A9-452F-B3F7-0F5F3569E25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133893519"/>
      </p:ext>
    </p:extLst>
  </p:cSld>
  <p:clrMapOvr>
    <a:masterClrMapping/>
  </p:clrMapOvr>
</p:sld>
</file>

<file path=ppt/theme/theme1.xml><?xml version="1.0" encoding="utf-8"?>
<a:theme xmlns:a="http://schemas.openxmlformats.org/drawingml/2006/main" name="Office">
  <a:themeElements>
    <a:clrScheme name="Ivoclar">
      <a:dk1>
        <a:srgbClr val="000000"/>
      </a:dk1>
      <a:lt1>
        <a:srgbClr val="FFFFFF"/>
      </a:lt1>
      <a:dk2>
        <a:srgbClr val="696969"/>
      </a:dk2>
      <a:lt2>
        <a:srgbClr val="F0EBE6"/>
      </a:lt2>
      <a:accent1>
        <a:srgbClr val="69B42D"/>
      </a:accent1>
      <a:accent2>
        <a:srgbClr val="00B4F0"/>
      </a:accent2>
      <a:accent3>
        <a:srgbClr val="0096D2"/>
      </a:accent3>
      <a:accent4>
        <a:srgbClr val="0078B4"/>
      </a:accent4>
      <a:accent5>
        <a:srgbClr val="005091"/>
      </a:accent5>
      <a:accent6>
        <a:srgbClr val="05325A"/>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600" dirty="0" smtClean="0">
            <a:solidFill>
              <a:schemeClr val="tx2"/>
            </a:solidFill>
          </a:defRPr>
        </a:defPPr>
      </a:lstStyle>
    </a:txDef>
  </a:objectDefaults>
  <a:extraClrSchemeLst/>
  <a:extLst>
    <a:ext uri="{05A4C25C-085E-4340-85A3-A5531E510DB2}">
      <thm15:themeFamily xmlns:thm15="http://schemas.microsoft.com/office/thememl/2012/main" name="Präsentation21" id="{28108174-962C-F746-B5EF-C77BFB789A35}" vid="{7EB6DF53-52D8-9744-87B6-62C86DC0F5D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1110</Words>
  <Application>Microsoft Office PowerPoint</Application>
  <PresentationFormat>Widescreen</PresentationFormat>
  <Paragraphs>141</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Open Sans SemiBold</vt:lpstr>
      <vt:lpstr>微软雅黑</vt:lpstr>
      <vt:lpstr>等线</vt:lpstr>
      <vt:lpstr>黑体</vt:lpstr>
      <vt:lpstr>Arial</vt:lpstr>
      <vt:lpstr>Calibri</vt:lpstr>
      <vt:lpstr>Century Gothic</vt:lpstr>
      <vt:lpstr>Wingdings</vt:lpstr>
      <vt:lpstr>Office</vt:lpstr>
      <vt:lpstr>义获嘉BPS认证医生病例报告 *作者：医生姓名</vt:lpstr>
      <vt:lpstr>PowerPoint Presentation</vt:lpstr>
      <vt:lpstr>*医生&amp;贵医院介绍</vt:lpstr>
      <vt:lpstr>BPS合作单位介绍</vt:lpstr>
      <vt:lpstr>临床初诊</vt:lpstr>
      <vt:lpstr>*病例介绍、初诊检查</vt:lpstr>
      <vt:lpstr>*医生制取BPS初印模</vt:lpstr>
      <vt:lpstr>*制取初步颌间距离</vt:lpstr>
      <vt:lpstr>*初印和正中颌记录寄送技师</vt:lpstr>
      <vt:lpstr>技工端做个托</vt:lpstr>
      <vt:lpstr>转移模型到Stratos颌架 </vt:lpstr>
      <vt:lpstr>制作个性化托盘 安装哥特式弓</vt:lpstr>
      <vt:lpstr>临床第二次就诊</vt:lpstr>
      <vt:lpstr>*上颌边缘整塑、终印模</vt:lpstr>
      <vt:lpstr>*下颌边缘整塑、终印模</vt:lpstr>
      <vt:lpstr>*医生哥弓描记、面弓转移</vt:lpstr>
      <vt:lpstr> *终印模寄送技师</vt:lpstr>
      <vt:lpstr>技工端排牙</vt:lpstr>
      <vt:lpstr>技师围模 上𬌗架 </vt:lpstr>
      <vt:lpstr>技师排牙、调颌 </vt:lpstr>
      <vt:lpstr>临床第三次就诊</vt:lpstr>
      <vt:lpstr>*医生端 试戴 </vt:lpstr>
      <vt:lpstr>技工端注塑</vt:lpstr>
      <vt:lpstr>技师注塑</vt:lpstr>
      <vt:lpstr>个性化美学牙龈</vt:lpstr>
      <vt:lpstr>临床第四次就诊</vt:lpstr>
      <vt:lpstr>*最终戴牙图</vt:lpstr>
      <vt:lpstr>*最终戴牙效果视频</vt:lpstr>
      <vt:lpstr>报告总结</vt:lpstr>
      <vt:lpstr>附：请扫码获取考核评审的细节分值说明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xin 陈</dc:creator>
  <cp:lastModifiedBy>He, Helen</cp:lastModifiedBy>
  <cp:revision>47</cp:revision>
  <dcterms:created xsi:type="dcterms:W3CDTF">2018-10-24T08:02:38Z</dcterms:created>
  <dcterms:modified xsi:type="dcterms:W3CDTF">2021-03-02T07:52:26Z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b60b2a-add3-46af-b93d-de477bfdb55a_Enabled">
    <vt:lpwstr>true</vt:lpwstr>
  </property>
  <property fmtid="{D5CDD505-2E9C-101B-9397-08002B2CF9AE}" pid="3" name="MSIP_Label_f2b60b2a-add3-46af-b93d-de477bfdb55a_SetDate">
    <vt:lpwstr>2021-01-11T08:01:21Z</vt:lpwstr>
  </property>
  <property fmtid="{D5CDD505-2E9C-101B-9397-08002B2CF9AE}" pid="4" name="MSIP_Label_f2b60b2a-add3-46af-b93d-de477bfdb55a_Method">
    <vt:lpwstr>Standard</vt:lpwstr>
  </property>
  <property fmtid="{D5CDD505-2E9C-101B-9397-08002B2CF9AE}" pid="5" name="MSIP_Label_f2b60b2a-add3-46af-b93d-de477bfdb55a_Name">
    <vt:lpwstr>f2b60b2a-add3-46af-b93d-de477bfdb55a</vt:lpwstr>
  </property>
  <property fmtid="{D5CDD505-2E9C-101B-9397-08002B2CF9AE}" pid="6" name="MSIP_Label_f2b60b2a-add3-46af-b93d-de477bfdb55a_SiteId">
    <vt:lpwstr>87056191-b882-40a4-a668-0b4b65f51e55</vt:lpwstr>
  </property>
  <property fmtid="{D5CDD505-2E9C-101B-9397-08002B2CF9AE}" pid="7" name="MSIP_Label_f2b60b2a-add3-46af-b93d-de477bfdb55a_ActionId">
    <vt:lpwstr>eaab3ee0-80d1-4c30-b101-4c1b602c182c</vt:lpwstr>
  </property>
  <property fmtid="{D5CDD505-2E9C-101B-9397-08002B2CF9AE}" pid="8" name="MSIP_Label_f2b60b2a-add3-46af-b93d-de477bfdb55a_ContentBits">
    <vt:lpwstr>0</vt:lpwstr>
  </property>
</Properties>
</file>