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32"/>
  </p:notesMasterIdLst>
  <p:sldIdLst>
    <p:sldId id="257" r:id="rId2"/>
    <p:sldId id="295" r:id="rId3"/>
    <p:sldId id="261" r:id="rId4"/>
    <p:sldId id="279" r:id="rId5"/>
    <p:sldId id="296" r:id="rId6"/>
    <p:sldId id="271" r:id="rId7"/>
    <p:sldId id="259" r:id="rId8"/>
    <p:sldId id="272" r:id="rId9"/>
    <p:sldId id="273" r:id="rId10"/>
    <p:sldId id="297" r:id="rId11"/>
    <p:sldId id="274" r:id="rId12"/>
    <p:sldId id="260" r:id="rId13"/>
    <p:sldId id="298" r:id="rId14"/>
    <p:sldId id="262" r:id="rId15"/>
    <p:sldId id="283" r:id="rId16"/>
    <p:sldId id="276" r:id="rId17"/>
    <p:sldId id="268" r:id="rId18"/>
    <p:sldId id="299" r:id="rId19"/>
    <p:sldId id="277" r:id="rId20"/>
    <p:sldId id="264" r:id="rId21"/>
    <p:sldId id="300" r:id="rId22"/>
    <p:sldId id="265" r:id="rId23"/>
    <p:sldId id="301" r:id="rId24"/>
    <p:sldId id="266" r:id="rId25"/>
    <p:sldId id="280" r:id="rId26"/>
    <p:sldId id="302" r:id="rId27"/>
    <p:sldId id="267" r:id="rId28"/>
    <p:sldId id="288" r:id="rId29"/>
    <p:sldId id="275" r:id="rId30"/>
    <p:sldId id="290" r:id="rId3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477F6D9-ADB1-4063-9258-AEC15A3F3FA2}">
          <p14:sldIdLst>
            <p14:sldId id="257"/>
            <p14:sldId id="295"/>
            <p14:sldId id="261"/>
            <p14:sldId id="279"/>
            <p14:sldId id="296"/>
            <p14:sldId id="271"/>
            <p14:sldId id="259"/>
            <p14:sldId id="272"/>
            <p14:sldId id="273"/>
            <p14:sldId id="297"/>
            <p14:sldId id="274"/>
            <p14:sldId id="260"/>
            <p14:sldId id="298"/>
            <p14:sldId id="262"/>
            <p14:sldId id="283"/>
            <p14:sldId id="276"/>
            <p14:sldId id="268"/>
            <p14:sldId id="299"/>
            <p14:sldId id="277"/>
            <p14:sldId id="264"/>
            <p14:sldId id="300"/>
            <p14:sldId id="265"/>
            <p14:sldId id="301"/>
            <p14:sldId id="266"/>
            <p14:sldId id="280"/>
            <p14:sldId id="302"/>
            <p14:sldId id="267"/>
            <p14:sldId id="288"/>
            <p14:sldId id="275"/>
            <p14:sldId id="29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03" autoAdjust="0"/>
    <p:restoredTop sz="94660"/>
  </p:normalViewPr>
  <p:slideViewPr>
    <p:cSldViewPr snapToGrid="0">
      <p:cViewPr varScale="1">
        <p:scale>
          <a:sx n="84" d="100"/>
          <a:sy n="84" d="100"/>
        </p:scale>
        <p:origin x="80"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A523ED-448B-4C8D-9737-5F1D0234BF15}" type="datetimeFigureOut">
              <a:rPr lang="zh-CN" altLang="en-US" smtClean="0"/>
              <a:t>2021/3/2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385555-CD4E-476F-BD6E-F24992D3AA2D}" type="slidenum">
              <a:rPr lang="zh-CN" altLang="en-US" smtClean="0"/>
              <a:t>‹#›</a:t>
            </a:fld>
            <a:endParaRPr lang="zh-CN" altLang="en-US"/>
          </a:p>
        </p:txBody>
      </p:sp>
    </p:spTree>
    <p:extLst>
      <p:ext uri="{BB962C8B-B14F-4D97-AF65-F5344CB8AC3E}">
        <p14:creationId xmlns:p14="http://schemas.microsoft.com/office/powerpoint/2010/main" val="1669092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77788" y="733425"/>
            <a:ext cx="6513512" cy="3665538"/>
          </a:xfrm>
          <a:prstGeom prst="rect">
            <a:avLst/>
          </a:prstGeom>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84E4A64-667C-4177-8717-8A6987F8BD36}" type="slidenum">
              <a:rPr kumimoji="0" lang="de-CH" sz="1100" b="0" i="0" u="none" strike="noStrike" kern="1200" cap="none" spc="0" normalizeH="0" baseline="0" noProof="0" smtClean="0">
                <a:ln>
                  <a:noFill/>
                </a:ln>
                <a:solidFill>
                  <a:prstClr val="black"/>
                </a:solidFill>
                <a:effectLst/>
                <a:uLnTx/>
                <a:uFillTx/>
                <a:latin typeface="Arial"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de-CH" sz="1100" b="0" i="0" u="none" strike="noStrike" kern="1200" cap="none" spc="0" normalizeH="0" baseline="0" noProof="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val="22434023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F5C175-5CDD-4119-8E88-D19A21B9E10B}"/>
              </a:ext>
            </a:extLst>
          </p:cNvPr>
          <p:cNvSpPr>
            <a:spLocks noGrp="1"/>
          </p:cNvSpPr>
          <p:nvPr>
            <p:ph type="ctrTitle" hasCustomPrompt="1"/>
          </p:nvPr>
        </p:nvSpPr>
        <p:spPr>
          <a:xfrm>
            <a:off x="731837" y="1666779"/>
            <a:ext cx="8928100" cy="2771775"/>
          </a:xfrm>
          <a:noFill/>
          <a:ln w="38100">
            <a:gradFill>
              <a:gsLst>
                <a:gs pos="25000">
                  <a:schemeClr val="accent1"/>
                </a:gs>
                <a:gs pos="75000">
                  <a:schemeClr val="accent2"/>
                </a:gs>
              </a:gsLst>
              <a:lin ang="18900000" scaled="0"/>
            </a:gradFill>
          </a:ln>
        </p:spPr>
        <p:txBody>
          <a:bodyPr lIns="252000" tIns="180000" rIns="252000" bIns="180000" anchor="t" anchorCtr="0"/>
          <a:lstStyle>
            <a:lvl1pPr algn="l">
              <a:lnSpc>
                <a:spcPts val="6100"/>
              </a:lnSpc>
              <a:defRPr sz="5800">
                <a:solidFill>
                  <a:schemeClr val="accent5"/>
                </a:solidFill>
              </a:defRPr>
            </a:lvl1pPr>
          </a:lstStyle>
          <a:p>
            <a:r>
              <a:rPr lang="de-CH" dirty="0" err="1"/>
              <a:t>Here</a:t>
            </a:r>
            <a:r>
              <a:rPr lang="de-CH" dirty="0"/>
              <a:t> </a:t>
            </a:r>
            <a:r>
              <a:rPr lang="de-CH" dirty="0" err="1"/>
              <a:t>is</a:t>
            </a:r>
            <a:r>
              <a:rPr lang="de-CH" dirty="0"/>
              <a:t> a title on </a:t>
            </a:r>
            <a:br>
              <a:rPr lang="de-CH" dirty="0"/>
            </a:br>
            <a:r>
              <a:rPr lang="de-CH" dirty="0"/>
              <a:t>1 </a:t>
            </a:r>
            <a:r>
              <a:rPr lang="de-CH" dirty="0" err="1"/>
              <a:t>to</a:t>
            </a:r>
            <a:r>
              <a:rPr lang="de-CH" dirty="0"/>
              <a:t> 2 </a:t>
            </a:r>
            <a:r>
              <a:rPr lang="de-CH" dirty="0" err="1"/>
              <a:t>lines</a:t>
            </a:r>
            <a:r>
              <a:rPr lang="de-CH" dirty="0"/>
              <a:t> (58 </a:t>
            </a:r>
            <a:r>
              <a:rPr lang="de-CH" dirty="0" err="1"/>
              <a:t>pt</a:t>
            </a:r>
            <a:r>
              <a:rPr lang="de-CH" dirty="0"/>
              <a:t>)</a:t>
            </a:r>
          </a:p>
        </p:txBody>
      </p:sp>
      <p:sp>
        <p:nvSpPr>
          <p:cNvPr id="3" name="Untertitel 2">
            <a:extLst>
              <a:ext uri="{FF2B5EF4-FFF2-40B4-BE49-F238E27FC236}">
                <a16:creationId xmlns:a16="http://schemas.microsoft.com/office/drawing/2014/main" id="{BBD95983-37AF-4025-91FE-CAC128DFA31F}"/>
              </a:ext>
            </a:extLst>
          </p:cNvPr>
          <p:cNvSpPr>
            <a:spLocks noGrp="1"/>
          </p:cNvSpPr>
          <p:nvPr>
            <p:ph type="subTitle" idx="1" hasCustomPrompt="1"/>
          </p:nvPr>
        </p:nvSpPr>
        <p:spPr>
          <a:xfrm>
            <a:off x="731838" y="4689475"/>
            <a:ext cx="4427537" cy="1511300"/>
          </a:xfrm>
        </p:spPr>
        <p:txBody>
          <a:bodyPr/>
          <a:lstStyle>
            <a:lvl1pPr marL="0" indent="0" algn="l">
              <a:buNone/>
              <a:defRPr sz="180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CH"/>
              <a:t>Datum</a:t>
            </a:r>
            <a:br>
              <a:rPr lang="de-CH"/>
            </a:br>
            <a:r>
              <a:rPr lang="de-CH"/>
              <a:t>Vorname Name (18 pt)</a:t>
            </a:r>
            <a:endParaRPr lang="de-CH" dirty="0"/>
          </a:p>
        </p:txBody>
      </p:sp>
      <p:pic>
        <p:nvPicPr>
          <p:cNvPr id="5" name="Grafik 4">
            <a:extLst>
              <a:ext uri="{FF2B5EF4-FFF2-40B4-BE49-F238E27FC236}">
                <a16:creationId xmlns:a16="http://schemas.microsoft.com/office/drawing/2014/main" id="{8EE2E6D0-0964-0340-9797-D25A807E810E}"/>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10234441" y="260499"/>
            <a:ext cx="1225721" cy="647552"/>
          </a:xfrm>
          <a:prstGeom prst="rect">
            <a:avLst/>
          </a:prstGeom>
        </p:spPr>
      </p:pic>
    </p:spTree>
    <p:extLst>
      <p:ext uri="{BB962C8B-B14F-4D97-AF65-F5344CB8AC3E}">
        <p14:creationId xmlns:p14="http://schemas.microsoft.com/office/powerpoint/2010/main" val="1452173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und Bild randabfallen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92966-A211-4F6E-9170-972BCF45C9C9}"/>
              </a:ext>
            </a:extLst>
          </p:cNvPr>
          <p:cNvSpPr>
            <a:spLocks noGrp="1"/>
          </p:cNvSpPr>
          <p:nvPr>
            <p:ph type="title"/>
          </p:nvPr>
        </p:nvSpPr>
        <p:spPr/>
        <p:txBody>
          <a:bodyPr/>
          <a:lstStyle/>
          <a:p>
            <a:r>
              <a:rPr lang="zh-CN" altLang="en-US"/>
              <a:t>单击此处编辑母版标题样式</a:t>
            </a:r>
            <a:endParaRPr lang="de-CH" dirty="0"/>
          </a:p>
        </p:txBody>
      </p:sp>
      <p:sp>
        <p:nvSpPr>
          <p:cNvPr id="3" name="Inhaltsplatzhalter 2">
            <a:extLst>
              <a:ext uri="{FF2B5EF4-FFF2-40B4-BE49-F238E27FC236}">
                <a16:creationId xmlns:a16="http://schemas.microsoft.com/office/drawing/2014/main" id="{06E6DDF3-5C05-48D7-B14F-C1A55FED1460}"/>
              </a:ext>
            </a:extLst>
          </p:cNvPr>
          <p:cNvSpPr>
            <a:spLocks noGrp="1"/>
          </p:cNvSpPr>
          <p:nvPr>
            <p:ph idx="1"/>
          </p:nvPr>
        </p:nvSpPr>
        <p:spPr>
          <a:xfrm>
            <a:off x="731838" y="1665288"/>
            <a:ext cx="3527426" cy="4787899"/>
          </a:xfrm>
        </p:spPr>
        <p:txBody>
          <a:bodyPr/>
          <a:lstStyle/>
          <a:p>
            <a:pPr lvl="0"/>
            <a:r>
              <a:rPr lang="zh-CN" altLang="en-US"/>
              <a:t>编辑母版文本样式
第二级
第三级
第四级
第五级</a:t>
            </a:r>
            <a:endParaRPr lang="de-CH" dirty="0"/>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911D9F11-59E2-46D9-BE3E-C88ABBC7C467}" type="datetime1">
              <a:rPr lang="de-CH" smtClean="0"/>
              <a:t>02.03.2021</a:t>
            </a:fld>
            <a:endParaRPr lang="de-CH" dirty="0"/>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10" name="Bildplatzhalter 8">
            <a:extLst>
              <a:ext uri="{FF2B5EF4-FFF2-40B4-BE49-F238E27FC236}">
                <a16:creationId xmlns:a16="http://schemas.microsoft.com/office/drawing/2014/main" id="{EFC5CB21-D40F-47D1-9CD7-7ACB453C2F15}"/>
              </a:ext>
            </a:extLst>
          </p:cNvPr>
          <p:cNvSpPr>
            <a:spLocks noGrp="1"/>
          </p:cNvSpPr>
          <p:nvPr>
            <p:ph type="pic" sz="quarter" idx="13"/>
          </p:nvPr>
        </p:nvSpPr>
        <p:spPr>
          <a:xfrm>
            <a:off x="4716463" y="1665288"/>
            <a:ext cx="7475537" cy="5192712"/>
          </a:xfrm>
          <a:solidFill>
            <a:schemeClr val="bg1">
              <a:lumMod val="85000"/>
            </a:schemeClr>
          </a:solidFill>
        </p:spPr>
        <p:txBody>
          <a:bodyPr/>
          <a:lstStyle/>
          <a:p>
            <a:r>
              <a:rPr lang="zh-CN" altLang="en-US"/>
              <a:t>单击图标添加图片</a:t>
            </a:r>
            <a:endParaRPr lang="de-CH" dirty="0"/>
          </a:p>
        </p:txBody>
      </p:sp>
    </p:spTree>
    <p:extLst>
      <p:ext uri="{BB962C8B-B14F-4D97-AF65-F5344CB8AC3E}">
        <p14:creationId xmlns:p14="http://schemas.microsoft.com/office/powerpoint/2010/main" val="1746328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uf Bild">
    <p:spTree>
      <p:nvGrpSpPr>
        <p:cNvPr id="1" name=""/>
        <p:cNvGrpSpPr/>
        <p:nvPr/>
      </p:nvGrpSpPr>
      <p:grpSpPr>
        <a:xfrm>
          <a:off x="0" y="0"/>
          <a:ext cx="0" cy="0"/>
          <a:chOff x="0" y="0"/>
          <a:chExt cx="0" cy="0"/>
        </a:xfrm>
      </p:grpSpPr>
      <p:sp>
        <p:nvSpPr>
          <p:cNvPr id="10" name="Bildplatzhalter 8">
            <a:extLst>
              <a:ext uri="{FF2B5EF4-FFF2-40B4-BE49-F238E27FC236}">
                <a16:creationId xmlns:a16="http://schemas.microsoft.com/office/drawing/2014/main" id="{EFC5CB21-D40F-47D1-9CD7-7ACB453C2F15}"/>
              </a:ext>
            </a:extLst>
          </p:cNvPr>
          <p:cNvSpPr>
            <a:spLocks noGrp="1"/>
          </p:cNvSpPr>
          <p:nvPr>
            <p:ph type="pic" sz="quarter" idx="13"/>
          </p:nvPr>
        </p:nvSpPr>
        <p:spPr>
          <a:xfrm>
            <a:off x="1" y="1665288"/>
            <a:ext cx="12192000" cy="5192712"/>
          </a:xfrm>
          <a:solidFill>
            <a:schemeClr val="bg1">
              <a:lumMod val="85000"/>
            </a:schemeClr>
          </a:solidFill>
        </p:spPr>
        <p:txBody>
          <a:bodyPr/>
          <a:lstStyle/>
          <a:p>
            <a:r>
              <a:rPr lang="zh-CN" altLang="en-US"/>
              <a:t>单击图标添加图片</a:t>
            </a:r>
            <a:endParaRPr lang="de-CH" dirty="0"/>
          </a:p>
        </p:txBody>
      </p:sp>
      <p:sp>
        <p:nvSpPr>
          <p:cNvPr id="2" name="Titel 1">
            <a:extLst>
              <a:ext uri="{FF2B5EF4-FFF2-40B4-BE49-F238E27FC236}">
                <a16:creationId xmlns:a16="http://schemas.microsoft.com/office/drawing/2014/main" id="{71992966-A211-4F6E-9170-972BCF45C9C9}"/>
              </a:ext>
            </a:extLst>
          </p:cNvPr>
          <p:cNvSpPr>
            <a:spLocks noGrp="1"/>
          </p:cNvSpPr>
          <p:nvPr>
            <p:ph type="title"/>
          </p:nvPr>
        </p:nvSpPr>
        <p:spPr/>
        <p:txBody>
          <a:bodyPr/>
          <a:lstStyle/>
          <a:p>
            <a:r>
              <a:rPr lang="zh-CN" altLang="en-US"/>
              <a:t>单击此处编辑母版标题样式</a:t>
            </a:r>
            <a:endParaRPr lang="de-CH" dirty="0"/>
          </a:p>
        </p:txBody>
      </p:sp>
      <p:sp>
        <p:nvSpPr>
          <p:cNvPr id="3" name="Inhaltsplatzhalter 2">
            <a:extLst>
              <a:ext uri="{FF2B5EF4-FFF2-40B4-BE49-F238E27FC236}">
                <a16:creationId xmlns:a16="http://schemas.microsoft.com/office/drawing/2014/main" id="{06E6DDF3-5C05-48D7-B14F-C1A55FED1460}"/>
              </a:ext>
            </a:extLst>
          </p:cNvPr>
          <p:cNvSpPr>
            <a:spLocks noGrp="1"/>
          </p:cNvSpPr>
          <p:nvPr>
            <p:ph idx="1"/>
          </p:nvPr>
        </p:nvSpPr>
        <p:spPr>
          <a:xfrm>
            <a:off x="731838" y="1916113"/>
            <a:ext cx="3527426" cy="4537074"/>
          </a:xfrm>
        </p:spPr>
        <p:txBody>
          <a:bodyPr/>
          <a:lstStyle/>
          <a:p>
            <a:pPr lvl="0"/>
            <a:r>
              <a:rPr lang="zh-CN" altLang="en-US"/>
              <a:t>编辑母版文本样式
第二级
第三级
第四级
第五级</a:t>
            </a:r>
            <a:endParaRPr lang="de-CH" dirty="0"/>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0882BAC5-DC8B-4546-8300-734153F78CF9}" type="datetime1">
              <a:rPr lang="de-CH" smtClean="0"/>
              <a:t>02.03.2021</a:t>
            </a:fld>
            <a:endParaRPr lang="de-CH" dirty="0"/>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de-CH" smtClean="0"/>
              <a:t>‹#›</a:t>
            </a:fld>
            <a:endParaRPr lang="de-CH" dirty="0"/>
          </a:p>
        </p:txBody>
      </p:sp>
    </p:spTree>
    <p:extLst>
      <p:ext uri="{BB962C8B-B14F-4D97-AF65-F5344CB8AC3E}">
        <p14:creationId xmlns:p14="http://schemas.microsoft.com/office/powerpoint/2010/main" val="11141708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ild und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92966-A211-4F6E-9170-972BCF45C9C9}"/>
              </a:ext>
            </a:extLst>
          </p:cNvPr>
          <p:cNvSpPr>
            <a:spLocks noGrp="1"/>
          </p:cNvSpPr>
          <p:nvPr>
            <p:ph type="title"/>
          </p:nvPr>
        </p:nvSpPr>
        <p:spPr/>
        <p:txBody>
          <a:bodyPr/>
          <a:lstStyle/>
          <a:p>
            <a:r>
              <a:rPr lang="zh-CN" altLang="en-US"/>
              <a:t>单击此处编辑母版标题样式</a:t>
            </a:r>
            <a:endParaRPr lang="de-CH" dirty="0"/>
          </a:p>
        </p:txBody>
      </p:sp>
      <p:sp>
        <p:nvSpPr>
          <p:cNvPr id="3" name="Inhaltsplatzhalter 2">
            <a:extLst>
              <a:ext uri="{FF2B5EF4-FFF2-40B4-BE49-F238E27FC236}">
                <a16:creationId xmlns:a16="http://schemas.microsoft.com/office/drawing/2014/main" id="{06E6DDF3-5C05-48D7-B14F-C1A55FED1460}"/>
              </a:ext>
            </a:extLst>
          </p:cNvPr>
          <p:cNvSpPr>
            <a:spLocks noGrp="1"/>
          </p:cNvSpPr>
          <p:nvPr>
            <p:ph idx="1"/>
          </p:nvPr>
        </p:nvSpPr>
        <p:spPr>
          <a:xfrm>
            <a:off x="7520940" y="1665288"/>
            <a:ext cx="3939220" cy="4787899"/>
          </a:xfrm>
        </p:spPr>
        <p:txBody>
          <a:bodyPr/>
          <a:lstStyle/>
          <a:p>
            <a:pPr lvl="0"/>
            <a:r>
              <a:rPr lang="zh-CN" altLang="en-US"/>
              <a:t>编辑母版文本样式
第二级
第三级
第四级
第五级</a:t>
            </a:r>
            <a:endParaRPr lang="de-CH" dirty="0"/>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04553D06-EE74-46F8-BB32-021B748167A5}" type="datetime1">
              <a:rPr lang="de-CH" smtClean="0"/>
              <a:t>02.03.2021</a:t>
            </a:fld>
            <a:endParaRPr lang="de-CH" dirty="0"/>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10" name="Bildplatzhalter 8">
            <a:extLst>
              <a:ext uri="{FF2B5EF4-FFF2-40B4-BE49-F238E27FC236}">
                <a16:creationId xmlns:a16="http://schemas.microsoft.com/office/drawing/2014/main" id="{EFC5CB21-D40F-47D1-9CD7-7ACB453C2F15}"/>
              </a:ext>
            </a:extLst>
          </p:cNvPr>
          <p:cNvSpPr>
            <a:spLocks noGrp="1"/>
          </p:cNvSpPr>
          <p:nvPr>
            <p:ph type="pic" sz="quarter" idx="13"/>
          </p:nvPr>
        </p:nvSpPr>
        <p:spPr>
          <a:xfrm>
            <a:off x="731839" y="1665288"/>
            <a:ext cx="6227761" cy="4032250"/>
          </a:xfrm>
          <a:solidFill>
            <a:schemeClr val="bg1">
              <a:lumMod val="85000"/>
            </a:schemeClr>
          </a:solidFill>
        </p:spPr>
        <p:txBody>
          <a:bodyPr/>
          <a:lstStyle/>
          <a:p>
            <a:r>
              <a:rPr lang="zh-CN" altLang="en-US"/>
              <a:t>单击图标添加图片</a:t>
            </a:r>
            <a:endParaRPr lang="de-CH" dirty="0"/>
          </a:p>
        </p:txBody>
      </p:sp>
    </p:spTree>
    <p:extLst>
      <p:ext uri="{BB962C8B-B14F-4D97-AF65-F5344CB8AC3E}">
        <p14:creationId xmlns:p14="http://schemas.microsoft.com/office/powerpoint/2010/main" val="13122254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ild und Text (sublin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92966-A211-4F6E-9170-972BCF45C9C9}"/>
              </a:ext>
            </a:extLst>
          </p:cNvPr>
          <p:cNvSpPr>
            <a:spLocks noGrp="1"/>
          </p:cNvSpPr>
          <p:nvPr>
            <p:ph type="title"/>
          </p:nvPr>
        </p:nvSpPr>
        <p:spPr/>
        <p:txBody>
          <a:bodyPr/>
          <a:lstStyle/>
          <a:p>
            <a:r>
              <a:rPr lang="zh-CN" altLang="en-US"/>
              <a:t>单击此处编辑母版标题样式</a:t>
            </a:r>
            <a:endParaRPr lang="de-CH" dirty="0"/>
          </a:p>
        </p:txBody>
      </p:sp>
      <p:sp>
        <p:nvSpPr>
          <p:cNvPr id="3" name="Inhaltsplatzhalter 2">
            <a:extLst>
              <a:ext uri="{FF2B5EF4-FFF2-40B4-BE49-F238E27FC236}">
                <a16:creationId xmlns:a16="http://schemas.microsoft.com/office/drawing/2014/main" id="{06E6DDF3-5C05-48D7-B14F-C1A55FED1460}"/>
              </a:ext>
            </a:extLst>
          </p:cNvPr>
          <p:cNvSpPr>
            <a:spLocks noGrp="1"/>
          </p:cNvSpPr>
          <p:nvPr>
            <p:ph idx="1"/>
          </p:nvPr>
        </p:nvSpPr>
        <p:spPr>
          <a:xfrm>
            <a:off x="7520940" y="2168525"/>
            <a:ext cx="3939220" cy="4284663"/>
          </a:xfrm>
        </p:spPr>
        <p:txBody>
          <a:bodyPr/>
          <a:lstStyle/>
          <a:p>
            <a:pPr lvl="0"/>
            <a:r>
              <a:rPr lang="zh-CN" altLang="en-US"/>
              <a:t>编辑母版文本样式
第二级
第三级
第四级
第五级</a:t>
            </a:r>
            <a:endParaRPr lang="de-CH" dirty="0"/>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223FD2D7-A07E-4738-A690-CBAB3D718964}" type="datetime1">
              <a:rPr lang="de-CH" smtClean="0"/>
              <a:t>02.03.2021</a:t>
            </a:fld>
            <a:endParaRPr lang="de-CH" dirty="0"/>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10" name="Bildplatzhalter 8">
            <a:extLst>
              <a:ext uri="{FF2B5EF4-FFF2-40B4-BE49-F238E27FC236}">
                <a16:creationId xmlns:a16="http://schemas.microsoft.com/office/drawing/2014/main" id="{EFC5CB21-D40F-47D1-9CD7-7ACB453C2F15}"/>
              </a:ext>
            </a:extLst>
          </p:cNvPr>
          <p:cNvSpPr>
            <a:spLocks noGrp="1"/>
          </p:cNvSpPr>
          <p:nvPr>
            <p:ph type="pic" sz="quarter" idx="13"/>
          </p:nvPr>
        </p:nvSpPr>
        <p:spPr>
          <a:xfrm>
            <a:off x="731839" y="2168525"/>
            <a:ext cx="6227761" cy="4032250"/>
          </a:xfrm>
          <a:solidFill>
            <a:schemeClr val="bg1">
              <a:lumMod val="85000"/>
            </a:schemeClr>
          </a:solidFill>
        </p:spPr>
        <p:txBody>
          <a:bodyPr/>
          <a:lstStyle/>
          <a:p>
            <a:r>
              <a:rPr lang="zh-CN" altLang="en-US"/>
              <a:t>单击图标添加图片</a:t>
            </a:r>
            <a:endParaRPr lang="de-CH" dirty="0"/>
          </a:p>
        </p:txBody>
      </p:sp>
      <p:sp>
        <p:nvSpPr>
          <p:cNvPr id="8" name="Textplatzhalter 8">
            <a:extLst>
              <a:ext uri="{FF2B5EF4-FFF2-40B4-BE49-F238E27FC236}">
                <a16:creationId xmlns:a16="http://schemas.microsoft.com/office/drawing/2014/main" id="{60643F06-1A69-47EB-9A6C-220EA4AAA7D9}"/>
              </a:ext>
            </a:extLst>
          </p:cNvPr>
          <p:cNvSpPr>
            <a:spLocks noGrp="1"/>
          </p:cNvSpPr>
          <p:nvPr>
            <p:ph type="body" sz="quarter" idx="14" hasCustomPrompt="1"/>
          </p:nvPr>
        </p:nvSpPr>
        <p:spPr>
          <a:xfrm>
            <a:off x="731838" y="1160463"/>
            <a:ext cx="10728325" cy="498475"/>
          </a:xfrm>
        </p:spPr>
        <p:txBody>
          <a:bodyPr/>
          <a:lstStyle>
            <a:lvl1pPr>
              <a:defRPr sz="2500">
                <a:solidFill>
                  <a:schemeClr val="accent5"/>
                </a:solidFill>
              </a:defRPr>
            </a:lvl1pPr>
          </a:lstStyle>
          <a:p>
            <a:pPr lvl="0"/>
            <a:r>
              <a:rPr lang="de-CH"/>
              <a:t>Subline</a:t>
            </a:r>
            <a:endParaRPr lang="de-CH" dirty="0"/>
          </a:p>
        </p:txBody>
      </p:sp>
    </p:spTree>
    <p:extLst>
      <p:ext uri="{BB962C8B-B14F-4D97-AF65-F5344CB8AC3E}">
        <p14:creationId xmlns:p14="http://schemas.microsoft.com/office/powerpoint/2010/main" val="40913215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und Bi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92966-A211-4F6E-9170-972BCF45C9C9}"/>
              </a:ext>
            </a:extLst>
          </p:cNvPr>
          <p:cNvSpPr>
            <a:spLocks noGrp="1"/>
          </p:cNvSpPr>
          <p:nvPr>
            <p:ph type="title"/>
          </p:nvPr>
        </p:nvSpPr>
        <p:spPr/>
        <p:txBody>
          <a:bodyPr/>
          <a:lstStyle/>
          <a:p>
            <a:r>
              <a:rPr lang="zh-CN" altLang="en-US"/>
              <a:t>单击此处编辑母版标题样式</a:t>
            </a:r>
            <a:endParaRPr lang="de-CH" dirty="0"/>
          </a:p>
        </p:txBody>
      </p:sp>
      <p:sp>
        <p:nvSpPr>
          <p:cNvPr id="3" name="Inhaltsplatzhalter 2">
            <a:extLst>
              <a:ext uri="{FF2B5EF4-FFF2-40B4-BE49-F238E27FC236}">
                <a16:creationId xmlns:a16="http://schemas.microsoft.com/office/drawing/2014/main" id="{06E6DDF3-5C05-48D7-B14F-C1A55FED1460}"/>
              </a:ext>
            </a:extLst>
          </p:cNvPr>
          <p:cNvSpPr>
            <a:spLocks noGrp="1"/>
          </p:cNvSpPr>
          <p:nvPr>
            <p:ph idx="1"/>
          </p:nvPr>
        </p:nvSpPr>
        <p:spPr>
          <a:xfrm>
            <a:off x="731838" y="1665288"/>
            <a:ext cx="3939220" cy="4787899"/>
          </a:xfrm>
        </p:spPr>
        <p:txBody>
          <a:bodyPr/>
          <a:lstStyle/>
          <a:p>
            <a:pPr lvl="0"/>
            <a:r>
              <a:rPr lang="zh-CN" altLang="en-US"/>
              <a:t>编辑母版文本样式
第二级
第三级
第四级
第五级</a:t>
            </a:r>
            <a:endParaRPr lang="de-CH" dirty="0"/>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4F34A8A1-AA6B-4918-96AB-A8F54F4C09A7}" type="datetime1">
              <a:rPr lang="de-CH" smtClean="0"/>
              <a:t>02.03.2021</a:t>
            </a:fld>
            <a:endParaRPr lang="de-CH" dirty="0"/>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10" name="Bildplatzhalter 8">
            <a:extLst>
              <a:ext uri="{FF2B5EF4-FFF2-40B4-BE49-F238E27FC236}">
                <a16:creationId xmlns:a16="http://schemas.microsoft.com/office/drawing/2014/main" id="{EFC5CB21-D40F-47D1-9CD7-7ACB453C2F15}"/>
              </a:ext>
            </a:extLst>
          </p:cNvPr>
          <p:cNvSpPr>
            <a:spLocks noGrp="1"/>
          </p:cNvSpPr>
          <p:nvPr>
            <p:ph type="pic" sz="quarter" idx="13"/>
          </p:nvPr>
        </p:nvSpPr>
        <p:spPr>
          <a:xfrm>
            <a:off x="5232399" y="1665288"/>
            <a:ext cx="6227761" cy="4032250"/>
          </a:xfrm>
          <a:solidFill>
            <a:schemeClr val="bg1">
              <a:lumMod val="85000"/>
            </a:schemeClr>
          </a:solidFill>
        </p:spPr>
        <p:txBody>
          <a:bodyPr/>
          <a:lstStyle/>
          <a:p>
            <a:r>
              <a:rPr lang="zh-CN" altLang="en-US"/>
              <a:t>单击图标添加图片</a:t>
            </a:r>
            <a:endParaRPr lang="de-CH" dirty="0"/>
          </a:p>
        </p:txBody>
      </p:sp>
    </p:spTree>
    <p:extLst>
      <p:ext uri="{BB962C8B-B14F-4D97-AF65-F5344CB8AC3E}">
        <p14:creationId xmlns:p14="http://schemas.microsoft.com/office/powerpoint/2010/main" val="30219855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 und Bild (sublin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92966-A211-4F6E-9170-972BCF45C9C9}"/>
              </a:ext>
            </a:extLst>
          </p:cNvPr>
          <p:cNvSpPr>
            <a:spLocks noGrp="1"/>
          </p:cNvSpPr>
          <p:nvPr>
            <p:ph type="title"/>
          </p:nvPr>
        </p:nvSpPr>
        <p:spPr/>
        <p:txBody>
          <a:bodyPr/>
          <a:lstStyle/>
          <a:p>
            <a:r>
              <a:rPr lang="zh-CN" altLang="en-US"/>
              <a:t>单击此处编辑母版标题样式</a:t>
            </a:r>
            <a:endParaRPr lang="de-CH" dirty="0"/>
          </a:p>
        </p:txBody>
      </p:sp>
      <p:sp>
        <p:nvSpPr>
          <p:cNvPr id="3" name="Inhaltsplatzhalter 2">
            <a:extLst>
              <a:ext uri="{FF2B5EF4-FFF2-40B4-BE49-F238E27FC236}">
                <a16:creationId xmlns:a16="http://schemas.microsoft.com/office/drawing/2014/main" id="{06E6DDF3-5C05-48D7-B14F-C1A55FED1460}"/>
              </a:ext>
            </a:extLst>
          </p:cNvPr>
          <p:cNvSpPr>
            <a:spLocks noGrp="1"/>
          </p:cNvSpPr>
          <p:nvPr>
            <p:ph idx="1"/>
          </p:nvPr>
        </p:nvSpPr>
        <p:spPr>
          <a:xfrm>
            <a:off x="731838" y="2168525"/>
            <a:ext cx="3939220" cy="4284663"/>
          </a:xfrm>
        </p:spPr>
        <p:txBody>
          <a:bodyPr/>
          <a:lstStyle/>
          <a:p>
            <a:pPr lvl="0"/>
            <a:r>
              <a:rPr lang="zh-CN" altLang="en-US"/>
              <a:t>编辑母版文本样式
第二级
第三级
第四级
第五级</a:t>
            </a:r>
            <a:endParaRPr lang="de-CH" dirty="0"/>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06FBF8BB-AA2B-48A2-9536-8694DFC37EAE}" type="datetime1">
              <a:rPr lang="de-CH" smtClean="0"/>
              <a:t>02.03.2021</a:t>
            </a:fld>
            <a:endParaRPr lang="de-CH" dirty="0"/>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10" name="Bildplatzhalter 8">
            <a:extLst>
              <a:ext uri="{FF2B5EF4-FFF2-40B4-BE49-F238E27FC236}">
                <a16:creationId xmlns:a16="http://schemas.microsoft.com/office/drawing/2014/main" id="{EFC5CB21-D40F-47D1-9CD7-7ACB453C2F15}"/>
              </a:ext>
            </a:extLst>
          </p:cNvPr>
          <p:cNvSpPr>
            <a:spLocks noGrp="1"/>
          </p:cNvSpPr>
          <p:nvPr>
            <p:ph type="pic" sz="quarter" idx="13"/>
          </p:nvPr>
        </p:nvSpPr>
        <p:spPr>
          <a:xfrm>
            <a:off x="5232399" y="2168525"/>
            <a:ext cx="6227761" cy="4032250"/>
          </a:xfrm>
          <a:solidFill>
            <a:schemeClr val="bg1">
              <a:lumMod val="85000"/>
            </a:schemeClr>
          </a:solidFill>
        </p:spPr>
        <p:txBody>
          <a:bodyPr/>
          <a:lstStyle/>
          <a:p>
            <a:r>
              <a:rPr lang="zh-CN" altLang="en-US"/>
              <a:t>单击图标添加图片</a:t>
            </a:r>
            <a:endParaRPr lang="de-CH" dirty="0"/>
          </a:p>
        </p:txBody>
      </p:sp>
      <p:sp>
        <p:nvSpPr>
          <p:cNvPr id="8" name="Textplatzhalter 8">
            <a:extLst>
              <a:ext uri="{FF2B5EF4-FFF2-40B4-BE49-F238E27FC236}">
                <a16:creationId xmlns:a16="http://schemas.microsoft.com/office/drawing/2014/main" id="{315D4C4F-58F3-425E-B319-87B8B5CCCCD2}"/>
              </a:ext>
            </a:extLst>
          </p:cNvPr>
          <p:cNvSpPr>
            <a:spLocks noGrp="1"/>
          </p:cNvSpPr>
          <p:nvPr>
            <p:ph type="body" sz="quarter" idx="14" hasCustomPrompt="1"/>
          </p:nvPr>
        </p:nvSpPr>
        <p:spPr>
          <a:xfrm>
            <a:off x="731838" y="1160463"/>
            <a:ext cx="10728325" cy="498475"/>
          </a:xfrm>
        </p:spPr>
        <p:txBody>
          <a:bodyPr/>
          <a:lstStyle>
            <a:lvl1pPr>
              <a:defRPr sz="2500">
                <a:solidFill>
                  <a:schemeClr val="accent5"/>
                </a:solidFill>
              </a:defRPr>
            </a:lvl1pPr>
          </a:lstStyle>
          <a:p>
            <a:pPr lvl="0"/>
            <a:r>
              <a:rPr lang="de-CH"/>
              <a:t>Subline</a:t>
            </a:r>
            <a:endParaRPr lang="de-CH" dirty="0"/>
          </a:p>
        </p:txBody>
      </p:sp>
    </p:spTree>
    <p:extLst>
      <p:ext uri="{BB962C8B-B14F-4D97-AF65-F5344CB8AC3E}">
        <p14:creationId xmlns:p14="http://schemas.microsoft.com/office/powerpoint/2010/main" val="37808675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Bild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92966-A211-4F6E-9170-972BCF45C9C9}"/>
              </a:ext>
            </a:extLst>
          </p:cNvPr>
          <p:cNvSpPr>
            <a:spLocks noGrp="1"/>
          </p:cNvSpPr>
          <p:nvPr>
            <p:ph type="title"/>
          </p:nvPr>
        </p:nvSpPr>
        <p:spPr/>
        <p:txBody>
          <a:bodyPr/>
          <a:lstStyle/>
          <a:p>
            <a:r>
              <a:rPr lang="zh-CN" altLang="en-US"/>
              <a:t>单击此处编辑母版标题样式</a:t>
            </a:r>
            <a:endParaRPr lang="de-CH" dirty="0"/>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EE00E1E0-18A3-4352-9416-6AF0B9446F52}" type="datetime1">
              <a:rPr lang="de-CH" smtClean="0"/>
              <a:t>02.03.2021</a:t>
            </a:fld>
            <a:endParaRPr lang="de-CH" dirty="0"/>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10" name="Bildplatzhalter 8">
            <a:extLst>
              <a:ext uri="{FF2B5EF4-FFF2-40B4-BE49-F238E27FC236}">
                <a16:creationId xmlns:a16="http://schemas.microsoft.com/office/drawing/2014/main" id="{EFC5CB21-D40F-47D1-9CD7-7ACB453C2F15}"/>
              </a:ext>
            </a:extLst>
          </p:cNvPr>
          <p:cNvSpPr>
            <a:spLocks noGrp="1"/>
          </p:cNvSpPr>
          <p:nvPr>
            <p:ph type="pic" sz="quarter" idx="13"/>
          </p:nvPr>
        </p:nvSpPr>
        <p:spPr>
          <a:xfrm>
            <a:off x="731839" y="1665288"/>
            <a:ext cx="5327649" cy="3527425"/>
          </a:xfrm>
          <a:solidFill>
            <a:schemeClr val="bg1">
              <a:lumMod val="85000"/>
            </a:schemeClr>
          </a:solidFill>
        </p:spPr>
        <p:txBody>
          <a:bodyPr/>
          <a:lstStyle/>
          <a:p>
            <a:r>
              <a:rPr lang="zh-CN" altLang="en-US"/>
              <a:t>单击图标添加图片</a:t>
            </a:r>
            <a:endParaRPr lang="de-CH" dirty="0"/>
          </a:p>
        </p:txBody>
      </p:sp>
      <p:sp>
        <p:nvSpPr>
          <p:cNvPr id="8" name="Bildplatzhalter 8">
            <a:extLst>
              <a:ext uri="{FF2B5EF4-FFF2-40B4-BE49-F238E27FC236}">
                <a16:creationId xmlns:a16="http://schemas.microsoft.com/office/drawing/2014/main" id="{8C600402-3477-46A4-8939-143F7CE2618A}"/>
              </a:ext>
            </a:extLst>
          </p:cNvPr>
          <p:cNvSpPr>
            <a:spLocks noGrp="1"/>
          </p:cNvSpPr>
          <p:nvPr>
            <p:ph type="pic" sz="quarter" idx="14"/>
          </p:nvPr>
        </p:nvSpPr>
        <p:spPr>
          <a:xfrm>
            <a:off x="6132514" y="1665288"/>
            <a:ext cx="5327649" cy="3527425"/>
          </a:xfrm>
          <a:solidFill>
            <a:schemeClr val="bg1">
              <a:lumMod val="85000"/>
            </a:schemeClr>
          </a:solidFill>
        </p:spPr>
        <p:txBody>
          <a:bodyPr/>
          <a:lstStyle/>
          <a:p>
            <a:r>
              <a:rPr lang="zh-CN" altLang="en-US"/>
              <a:t>单击图标添加图片</a:t>
            </a:r>
            <a:endParaRPr lang="de-CH" dirty="0"/>
          </a:p>
        </p:txBody>
      </p:sp>
    </p:spTree>
    <p:extLst>
      <p:ext uri="{BB962C8B-B14F-4D97-AF65-F5344CB8AC3E}">
        <p14:creationId xmlns:p14="http://schemas.microsoft.com/office/powerpoint/2010/main" val="26093275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Bilder mit Legen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92966-A211-4F6E-9170-972BCF45C9C9}"/>
              </a:ext>
            </a:extLst>
          </p:cNvPr>
          <p:cNvSpPr>
            <a:spLocks noGrp="1"/>
          </p:cNvSpPr>
          <p:nvPr>
            <p:ph type="title"/>
          </p:nvPr>
        </p:nvSpPr>
        <p:spPr/>
        <p:txBody>
          <a:bodyPr/>
          <a:lstStyle/>
          <a:p>
            <a:r>
              <a:rPr lang="zh-CN" altLang="en-US"/>
              <a:t>单击此处编辑母版标题样式</a:t>
            </a:r>
            <a:endParaRPr lang="de-CH" dirty="0"/>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C72EF4D6-2BE9-43DE-B907-919B3C38753D}" type="datetime1">
              <a:rPr lang="de-CH" smtClean="0"/>
              <a:t>02.03.2021</a:t>
            </a:fld>
            <a:endParaRPr lang="de-CH" dirty="0"/>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10" name="Bildplatzhalter 8">
            <a:extLst>
              <a:ext uri="{FF2B5EF4-FFF2-40B4-BE49-F238E27FC236}">
                <a16:creationId xmlns:a16="http://schemas.microsoft.com/office/drawing/2014/main" id="{EFC5CB21-D40F-47D1-9CD7-7ACB453C2F15}"/>
              </a:ext>
            </a:extLst>
          </p:cNvPr>
          <p:cNvSpPr>
            <a:spLocks noGrp="1"/>
          </p:cNvSpPr>
          <p:nvPr>
            <p:ph type="pic" sz="quarter" idx="13"/>
          </p:nvPr>
        </p:nvSpPr>
        <p:spPr>
          <a:xfrm>
            <a:off x="731839" y="1665288"/>
            <a:ext cx="5327649" cy="3024187"/>
          </a:xfrm>
          <a:solidFill>
            <a:schemeClr val="bg1">
              <a:lumMod val="85000"/>
            </a:schemeClr>
          </a:solidFill>
        </p:spPr>
        <p:txBody>
          <a:bodyPr/>
          <a:lstStyle/>
          <a:p>
            <a:r>
              <a:rPr lang="zh-CN" altLang="en-US"/>
              <a:t>单击图标添加图片</a:t>
            </a:r>
            <a:endParaRPr lang="de-CH" dirty="0"/>
          </a:p>
        </p:txBody>
      </p:sp>
      <p:sp>
        <p:nvSpPr>
          <p:cNvPr id="8" name="Bildplatzhalter 8">
            <a:extLst>
              <a:ext uri="{FF2B5EF4-FFF2-40B4-BE49-F238E27FC236}">
                <a16:creationId xmlns:a16="http://schemas.microsoft.com/office/drawing/2014/main" id="{8C600402-3477-46A4-8939-143F7CE2618A}"/>
              </a:ext>
            </a:extLst>
          </p:cNvPr>
          <p:cNvSpPr>
            <a:spLocks noGrp="1"/>
          </p:cNvSpPr>
          <p:nvPr>
            <p:ph type="pic" sz="quarter" idx="14"/>
          </p:nvPr>
        </p:nvSpPr>
        <p:spPr>
          <a:xfrm>
            <a:off x="6132514" y="1665288"/>
            <a:ext cx="5327649" cy="3024185"/>
          </a:xfrm>
          <a:solidFill>
            <a:schemeClr val="bg1">
              <a:lumMod val="85000"/>
            </a:schemeClr>
          </a:solidFill>
        </p:spPr>
        <p:txBody>
          <a:bodyPr/>
          <a:lstStyle/>
          <a:p>
            <a:r>
              <a:rPr lang="zh-CN" altLang="en-US"/>
              <a:t>单击图标添加图片</a:t>
            </a:r>
            <a:endParaRPr lang="de-CH" dirty="0"/>
          </a:p>
        </p:txBody>
      </p:sp>
      <p:sp>
        <p:nvSpPr>
          <p:cNvPr id="7" name="Textplatzhalter 6">
            <a:extLst>
              <a:ext uri="{FF2B5EF4-FFF2-40B4-BE49-F238E27FC236}">
                <a16:creationId xmlns:a16="http://schemas.microsoft.com/office/drawing/2014/main" id="{7A6BF1B6-8E34-401A-A1F4-C266E3F7AFD0}"/>
              </a:ext>
            </a:extLst>
          </p:cNvPr>
          <p:cNvSpPr>
            <a:spLocks noGrp="1"/>
          </p:cNvSpPr>
          <p:nvPr>
            <p:ph type="body" sz="quarter" idx="15" hasCustomPrompt="1"/>
          </p:nvPr>
        </p:nvSpPr>
        <p:spPr>
          <a:xfrm>
            <a:off x="731838" y="4941889"/>
            <a:ext cx="4427537" cy="1511299"/>
          </a:xfrm>
        </p:spPr>
        <p:txBody>
          <a:bodyPr/>
          <a:lstStyle>
            <a:lvl1pPr>
              <a:defRPr sz="1600"/>
            </a:lvl1pPr>
          </a:lstStyle>
          <a:p>
            <a:pPr lvl="0"/>
            <a:r>
              <a:rPr lang="de-CH"/>
              <a:t>Legende</a:t>
            </a:r>
            <a:endParaRPr lang="de-CH" dirty="0"/>
          </a:p>
        </p:txBody>
      </p:sp>
      <p:sp>
        <p:nvSpPr>
          <p:cNvPr id="11" name="Textplatzhalter 6">
            <a:extLst>
              <a:ext uri="{FF2B5EF4-FFF2-40B4-BE49-F238E27FC236}">
                <a16:creationId xmlns:a16="http://schemas.microsoft.com/office/drawing/2014/main" id="{6AE53725-EE79-453B-856D-ABA207202810}"/>
              </a:ext>
            </a:extLst>
          </p:cNvPr>
          <p:cNvSpPr>
            <a:spLocks noGrp="1"/>
          </p:cNvSpPr>
          <p:nvPr>
            <p:ph type="body" sz="quarter" idx="16" hasCustomPrompt="1"/>
          </p:nvPr>
        </p:nvSpPr>
        <p:spPr>
          <a:xfrm>
            <a:off x="6132514" y="4941888"/>
            <a:ext cx="4427536" cy="1511299"/>
          </a:xfrm>
        </p:spPr>
        <p:txBody>
          <a:bodyPr/>
          <a:lstStyle>
            <a:lvl1pPr>
              <a:defRPr sz="1600"/>
            </a:lvl1pPr>
          </a:lstStyle>
          <a:p>
            <a:pPr lvl="0"/>
            <a:r>
              <a:rPr lang="de-CH"/>
              <a:t>Legende</a:t>
            </a:r>
            <a:endParaRPr lang="de-CH" dirty="0"/>
          </a:p>
        </p:txBody>
      </p:sp>
    </p:spTree>
    <p:extLst>
      <p:ext uri="{BB962C8B-B14F-4D97-AF65-F5344CB8AC3E}">
        <p14:creationId xmlns:p14="http://schemas.microsoft.com/office/powerpoint/2010/main" val="424588299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 Bild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92966-A211-4F6E-9170-972BCF45C9C9}"/>
              </a:ext>
            </a:extLst>
          </p:cNvPr>
          <p:cNvSpPr>
            <a:spLocks noGrp="1"/>
          </p:cNvSpPr>
          <p:nvPr>
            <p:ph type="title"/>
          </p:nvPr>
        </p:nvSpPr>
        <p:spPr/>
        <p:txBody>
          <a:bodyPr/>
          <a:lstStyle/>
          <a:p>
            <a:r>
              <a:rPr lang="zh-CN" altLang="en-US"/>
              <a:t>单击此处编辑母版标题样式</a:t>
            </a:r>
            <a:endParaRPr lang="de-CH" dirty="0"/>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62578423-84FA-4CBC-B6DD-52744A991CA7}" type="datetime1">
              <a:rPr lang="de-CH" smtClean="0"/>
              <a:t>02.03.2021</a:t>
            </a:fld>
            <a:endParaRPr lang="de-CH" dirty="0"/>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10" name="Bildplatzhalter 8">
            <a:extLst>
              <a:ext uri="{FF2B5EF4-FFF2-40B4-BE49-F238E27FC236}">
                <a16:creationId xmlns:a16="http://schemas.microsoft.com/office/drawing/2014/main" id="{EFC5CB21-D40F-47D1-9CD7-7ACB453C2F15}"/>
              </a:ext>
            </a:extLst>
          </p:cNvPr>
          <p:cNvSpPr>
            <a:spLocks noGrp="1"/>
          </p:cNvSpPr>
          <p:nvPr>
            <p:ph type="pic" sz="quarter" idx="13"/>
          </p:nvPr>
        </p:nvSpPr>
        <p:spPr>
          <a:xfrm>
            <a:off x="731840" y="1665289"/>
            <a:ext cx="3527424" cy="3527424"/>
          </a:xfrm>
          <a:solidFill>
            <a:schemeClr val="bg1">
              <a:lumMod val="85000"/>
            </a:schemeClr>
          </a:solidFill>
        </p:spPr>
        <p:txBody>
          <a:bodyPr/>
          <a:lstStyle/>
          <a:p>
            <a:r>
              <a:rPr lang="zh-CN" altLang="en-US"/>
              <a:t>单击图标添加图片</a:t>
            </a:r>
            <a:endParaRPr lang="de-CH" dirty="0"/>
          </a:p>
        </p:txBody>
      </p:sp>
      <p:sp>
        <p:nvSpPr>
          <p:cNvPr id="8" name="Bildplatzhalter 8">
            <a:extLst>
              <a:ext uri="{FF2B5EF4-FFF2-40B4-BE49-F238E27FC236}">
                <a16:creationId xmlns:a16="http://schemas.microsoft.com/office/drawing/2014/main" id="{8C600402-3477-46A4-8939-143F7CE2618A}"/>
              </a:ext>
            </a:extLst>
          </p:cNvPr>
          <p:cNvSpPr>
            <a:spLocks noGrp="1"/>
          </p:cNvSpPr>
          <p:nvPr>
            <p:ph type="pic" sz="quarter" idx="14"/>
          </p:nvPr>
        </p:nvSpPr>
        <p:spPr>
          <a:xfrm>
            <a:off x="4332288" y="1665288"/>
            <a:ext cx="3527425" cy="3527425"/>
          </a:xfrm>
          <a:solidFill>
            <a:schemeClr val="bg1">
              <a:lumMod val="85000"/>
            </a:schemeClr>
          </a:solidFill>
        </p:spPr>
        <p:txBody>
          <a:bodyPr/>
          <a:lstStyle/>
          <a:p>
            <a:r>
              <a:rPr lang="zh-CN" altLang="en-US"/>
              <a:t>单击图标添加图片</a:t>
            </a:r>
            <a:endParaRPr lang="de-CH" dirty="0"/>
          </a:p>
        </p:txBody>
      </p:sp>
      <p:sp>
        <p:nvSpPr>
          <p:cNvPr id="9" name="Bildplatzhalter 8">
            <a:extLst>
              <a:ext uri="{FF2B5EF4-FFF2-40B4-BE49-F238E27FC236}">
                <a16:creationId xmlns:a16="http://schemas.microsoft.com/office/drawing/2014/main" id="{A70A450B-3ACC-4977-94A8-7F7A14ECA4E5}"/>
              </a:ext>
            </a:extLst>
          </p:cNvPr>
          <p:cNvSpPr>
            <a:spLocks noGrp="1"/>
          </p:cNvSpPr>
          <p:nvPr>
            <p:ph type="pic" sz="quarter" idx="15"/>
          </p:nvPr>
        </p:nvSpPr>
        <p:spPr>
          <a:xfrm>
            <a:off x="7932738" y="1665287"/>
            <a:ext cx="3527425" cy="3527425"/>
          </a:xfrm>
          <a:solidFill>
            <a:schemeClr val="bg1">
              <a:lumMod val="85000"/>
            </a:schemeClr>
          </a:solidFill>
        </p:spPr>
        <p:txBody>
          <a:bodyPr/>
          <a:lstStyle/>
          <a:p>
            <a:r>
              <a:rPr lang="zh-CN" altLang="en-US"/>
              <a:t>单击图标添加图片</a:t>
            </a:r>
            <a:endParaRPr lang="de-CH" dirty="0"/>
          </a:p>
        </p:txBody>
      </p:sp>
    </p:spTree>
    <p:extLst>
      <p:ext uri="{BB962C8B-B14F-4D97-AF65-F5344CB8AC3E}">
        <p14:creationId xmlns:p14="http://schemas.microsoft.com/office/powerpoint/2010/main" val="42325581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 Bilder mit Legen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92966-A211-4F6E-9170-972BCF45C9C9}"/>
              </a:ext>
            </a:extLst>
          </p:cNvPr>
          <p:cNvSpPr>
            <a:spLocks noGrp="1"/>
          </p:cNvSpPr>
          <p:nvPr>
            <p:ph type="title"/>
          </p:nvPr>
        </p:nvSpPr>
        <p:spPr/>
        <p:txBody>
          <a:bodyPr/>
          <a:lstStyle/>
          <a:p>
            <a:r>
              <a:rPr lang="zh-CN" altLang="en-US"/>
              <a:t>单击此处编辑母版标题样式</a:t>
            </a:r>
            <a:endParaRPr lang="de-CH" dirty="0"/>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863EBAB0-7162-43EA-80A7-71B56CBEB89F}" type="datetime1">
              <a:rPr lang="de-CH" smtClean="0"/>
              <a:t>02.03.2021</a:t>
            </a:fld>
            <a:endParaRPr lang="de-CH" dirty="0"/>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10" name="Bildplatzhalter 8">
            <a:extLst>
              <a:ext uri="{FF2B5EF4-FFF2-40B4-BE49-F238E27FC236}">
                <a16:creationId xmlns:a16="http://schemas.microsoft.com/office/drawing/2014/main" id="{EFC5CB21-D40F-47D1-9CD7-7ACB453C2F15}"/>
              </a:ext>
            </a:extLst>
          </p:cNvPr>
          <p:cNvSpPr>
            <a:spLocks noGrp="1"/>
          </p:cNvSpPr>
          <p:nvPr>
            <p:ph type="pic" sz="quarter" idx="13"/>
          </p:nvPr>
        </p:nvSpPr>
        <p:spPr>
          <a:xfrm>
            <a:off x="731842" y="1664493"/>
            <a:ext cx="3527424" cy="2521746"/>
          </a:xfrm>
          <a:solidFill>
            <a:schemeClr val="bg1">
              <a:lumMod val="85000"/>
            </a:schemeClr>
          </a:solidFill>
        </p:spPr>
        <p:txBody>
          <a:bodyPr/>
          <a:lstStyle/>
          <a:p>
            <a:r>
              <a:rPr lang="zh-CN" altLang="en-US"/>
              <a:t>单击图标添加图片</a:t>
            </a:r>
            <a:endParaRPr lang="de-CH" dirty="0"/>
          </a:p>
        </p:txBody>
      </p:sp>
      <p:sp>
        <p:nvSpPr>
          <p:cNvPr id="8" name="Bildplatzhalter 8">
            <a:extLst>
              <a:ext uri="{FF2B5EF4-FFF2-40B4-BE49-F238E27FC236}">
                <a16:creationId xmlns:a16="http://schemas.microsoft.com/office/drawing/2014/main" id="{8C600402-3477-46A4-8939-143F7CE2618A}"/>
              </a:ext>
            </a:extLst>
          </p:cNvPr>
          <p:cNvSpPr>
            <a:spLocks noGrp="1"/>
          </p:cNvSpPr>
          <p:nvPr>
            <p:ph type="pic" sz="quarter" idx="14"/>
          </p:nvPr>
        </p:nvSpPr>
        <p:spPr>
          <a:xfrm>
            <a:off x="4332289" y="1665289"/>
            <a:ext cx="3527425" cy="2520952"/>
          </a:xfrm>
          <a:solidFill>
            <a:schemeClr val="bg1">
              <a:lumMod val="85000"/>
            </a:schemeClr>
          </a:solidFill>
        </p:spPr>
        <p:txBody>
          <a:bodyPr/>
          <a:lstStyle/>
          <a:p>
            <a:r>
              <a:rPr lang="zh-CN" altLang="en-US"/>
              <a:t>单击图标添加图片</a:t>
            </a:r>
            <a:endParaRPr lang="de-CH" dirty="0"/>
          </a:p>
        </p:txBody>
      </p:sp>
      <p:sp>
        <p:nvSpPr>
          <p:cNvPr id="7" name="Textplatzhalter 6">
            <a:extLst>
              <a:ext uri="{FF2B5EF4-FFF2-40B4-BE49-F238E27FC236}">
                <a16:creationId xmlns:a16="http://schemas.microsoft.com/office/drawing/2014/main" id="{7A6BF1B6-8E34-401A-A1F4-C266E3F7AFD0}"/>
              </a:ext>
            </a:extLst>
          </p:cNvPr>
          <p:cNvSpPr>
            <a:spLocks noGrp="1"/>
          </p:cNvSpPr>
          <p:nvPr>
            <p:ph type="body" sz="quarter" idx="15" hasCustomPrompt="1"/>
          </p:nvPr>
        </p:nvSpPr>
        <p:spPr>
          <a:xfrm>
            <a:off x="731839" y="4437063"/>
            <a:ext cx="8928100" cy="2016125"/>
          </a:xfrm>
        </p:spPr>
        <p:txBody>
          <a:bodyPr/>
          <a:lstStyle>
            <a:lvl1pPr>
              <a:defRPr sz="1800"/>
            </a:lvl1pPr>
          </a:lstStyle>
          <a:p>
            <a:pPr lvl="0"/>
            <a:r>
              <a:rPr lang="de-CH"/>
              <a:t>Legende</a:t>
            </a:r>
            <a:endParaRPr lang="de-CH" dirty="0"/>
          </a:p>
        </p:txBody>
      </p:sp>
      <p:sp>
        <p:nvSpPr>
          <p:cNvPr id="12" name="Bildplatzhalter 8">
            <a:extLst>
              <a:ext uri="{FF2B5EF4-FFF2-40B4-BE49-F238E27FC236}">
                <a16:creationId xmlns:a16="http://schemas.microsoft.com/office/drawing/2014/main" id="{2703EAAC-32BF-4222-BF08-91238FA203FD}"/>
              </a:ext>
            </a:extLst>
          </p:cNvPr>
          <p:cNvSpPr>
            <a:spLocks noGrp="1"/>
          </p:cNvSpPr>
          <p:nvPr>
            <p:ph type="pic" sz="quarter" idx="17"/>
          </p:nvPr>
        </p:nvSpPr>
        <p:spPr>
          <a:xfrm>
            <a:off x="7932735" y="1665291"/>
            <a:ext cx="3527425" cy="2520948"/>
          </a:xfrm>
          <a:solidFill>
            <a:schemeClr val="bg1">
              <a:lumMod val="85000"/>
            </a:schemeClr>
          </a:solidFill>
        </p:spPr>
        <p:txBody>
          <a:bodyPr/>
          <a:lstStyle/>
          <a:p>
            <a:r>
              <a:rPr lang="zh-CN" altLang="en-US"/>
              <a:t>单击图标添加图片</a:t>
            </a:r>
            <a:endParaRPr lang="de-CH" dirty="0"/>
          </a:p>
        </p:txBody>
      </p:sp>
    </p:spTree>
    <p:extLst>
      <p:ext uri="{BB962C8B-B14F-4D97-AF65-F5344CB8AC3E}">
        <p14:creationId xmlns:p14="http://schemas.microsoft.com/office/powerpoint/2010/main" val="1200005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elfolie mit Bild">
    <p:spTree>
      <p:nvGrpSpPr>
        <p:cNvPr id="1" name=""/>
        <p:cNvGrpSpPr/>
        <p:nvPr/>
      </p:nvGrpSpPr>
      <p:grpSpPr>
        <a:xfrm>
          <a:off x="0" y="0"/>
          <a:ext cx="0" cy="0"/>
          <a:chOff x="0" y="0"/>
          <a:chExt cx="0" cy="0"/>
        </a:xfrm>
      </p:grpSpPr>
      <p:sp>
        <p:nvSpPr>
          <p:cNvPr id="7" name="Bildplatzhalter 12">
            <a:extLst>
              <a:ext uri="{FF2B5EF4-FFF2-40B4-BE49-F238E27FC236}">
                <a16:creationId xmlns:a16="http://schemas.microsoft.com/office/drawing/2014/main" id="{CC857B5C-2960-7A4F-A1D4-C06EBD07178E}"/>
              </a:ext>
            </a:extLst>
          </p:cNvPr>
          <p:cNvSpPr>
            <a:spLocks noGrp="1"/>
          </p:cNvSpPr>
          <p:nvPr>
            <p:ph type="pic" sz="quarter" idx="10"/>
          </p:nvPr>
        </p:nvSpPr>
        <p:spPr>
          <a:xfrm>
            <a:off x="0" y="0"/>
            <a:ext cx="12192000" cy="6858000"/>
          </a:xfrm>
          <a:solidFill>
            <a:schemeClr val="bg1">
              <a:lumMod val="85000"/>
            </a:schemeClr>
          </a:solidFill>
        </p:spPr>
        <p:txBody>
          <a:bodyPr/>
          <a:lstStyle/>
          <a:p>
            <a:r>
              <a:rPr lang="zh-CN" altLang="en-US"/>
              <a:t>单击图标添加图片</a:t>
            </a:r>
            <a:endParaRPr lang="de-DE"/>
          </a:p>
        </p:txBody>
      </p:sp>
      <p:sp>
        <p:nvSpPr>
          <p:cNvPr id="2" name="Titel 1">
            <a:extLst>
              <a:ext uri="{FF2B5EF4-FFF2-40B4-BE49-F238E27FC236}">
                <a16:creationId xmlns:a16="http://schemas.microsoft.com/office/drawing/2014/main" id="{21F5C175-5CDD-4119-8E88-D19A21B9E10B}"/>
              </a:ext>
            </a:extLst>
          </p:cNvPr>
          <p:cNvSpPr>
            <a:spLocks noGrp="1"/>
          </p:cNvSpPr>
          <p:nvPr>
            <p:ph type="ctrTitle" hasCustomPrompt="1"/>
          </p:nvPr>
        </p:nvSpPr>
        <p:spPr>
          <a:xfrm>
            <a:off x="731837" y="1160463"/>
            <a:ext cx="8928100" cy="3278091"/>
          </a:xfrm>
          <a:noFill/>
          <a:ln w="38100">
            <a:gradFill>
              <a:gsLst>
                <a:gs pos="25000">
                  <a:schemeClr val="accent1"/>
                </a:gs>
                <a:gs pos="75000">
                  <a:schemeClr val="accent2"/>
                </a:gs>
              </a:gsLst>
              <a:lin ang="18900000" scaled="0"/>
            </a:gradFill>
          </a:ln>
        </p:spPr>
        <p:txBody>
          <a:bodyPr lIns="252000" tIns="180000" rIns="252000" bIns="180000" anchor="t" anchorCtr="0"/>
          <a:lstStyle>
            <a:lvl1pPr algn="l">
              <a:lnSpc>
                <a:spcPts val="6100"/>
              </a:lnSpc>
              <a:defRPr sz="5800">
                <a:solidFill>
                  <a:schemeClr val="accent5"/>
                </a:solidFill>
              </a:defRPr>
            </a:lvl1pPr>
          </a:lstStyle>
          <a:p>
            <a:r>
              <a:rPr lang="de-CH" dirty="0" err="1"/>
              <a:t>Here</a:t>
            </a:r>
            <a:r>
              <a:rPr lang="de-CH" dirty="0"/>
              <a:t> </a:t>
            </a:r>
            <a:r>
              <a:rPr lang="de-CH" dirty="0" err="1"/>
              <a:t>is</a:t>
            </a:r>
            <a:r>
              <a:rPr lang="de-CH" dirty="0"/>
              <a:t> a title on </a:t>
            </a:r>
            <a:br>
              <a:rPr lang="de-CH" dirty="0"/>
            </a:br>
            <a:r>
              <a:rPr lang="de-CH" dirty="0"/>
              <a:t>1 </a:t>
            </a:r>
            <a:r>
              <a:rPr lang="de-CH" dirty="0" err="1"/>
              <a:t>to</a:t>
            </a:r>
            <a:r>
              <a:rPr lang="de-CH" dirty="0"/>
              <a:t> 3 </a:t>
            </a:r>
            <a:r>
              <a:rPr lang="de-CH" dirty="0" err="1"/>
              <a:t>lines</a:t>
            </a:r>
            <a:r>
              <a:rPr lang="de-CH" dirty="0"/>
              <a:t> (58 </a:t>
            </a:r>
            <a:r>
              <a:rPr lang="de-CH" dirty="0" err="1"/>
              <a:t>pt</a:t>
            </a:r>
            <a:r>
              <a:rPr lang="de-CH" dirty="0"/>
              <a:t>)</a:t>
            </a:r>
          </a:p>
        </p:txBody>
      </p:sp>
      <p:sp>
        <p:nvSpPr>
          <p:cNvPr id="3" name="Untertitel 2">
            <a:extLst>
              <a:ext uri="{FF2B5EF4-FFF2-40B4-BE49-F238E27FC236}">
                <a16:creationId xmlns:a16="http://schemas.microsoft.com/office/drawing/2014/main" id="{BBD95983-37AF-4025-91FE-CAC128DFA31F}"/>
              </a:ext>
            </a:extLst>
          </p:cNvPr>
          <p:cNvSpPr>
            <a:spLocks noGrp="1"/>
          </p:cNvSpPr>
          <p:nvPr>
            <p:ph type="subTitle" idx="1" hasCustomPrompt="1"/>
          </p:nvPr>
        </p:nvSpPr>
        <p:spPr>
          <a:xfrm>
            <a:off x="731838" y="4689475"/>
            <a:ext cx="4427537" cy="1511300"/>
          </a:xfrm>
        </p:spPr>
        <p:txBody>
          <a:bodyPr/>
          <a:lstStyle>
            <a:lvl1pPr marL="0" indent="0" algn="l">
              <a:buNone/>
              <a:defRPr sz="180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CH"/>
              <a:t>Datum</a:t>
            </a:r>
            <a:br>
              <a:rPr lang="de-CH"/>
            </a:br>
            <a:r>
              <a:rPr lang="de-CH"/>
              <a:t>Vorname Name (18 pt)</a:t>
            </a:r>
            <a:endParaRPr lang="de-CH" dirty="0"/>
          </a:p>
        </p:txBody>
      </p:sp>
      <p:sp>
        <p:nvSpPr>
          <p:cNvPr id="9" name="Textplatzhalter 4">
            <a:extLst>
              <a:ext uri="{FF2B5EF4-FFF2-40B4-BE49-F238E27FC236}">
                <a16:creationId xmlns:a16="http://schemas.microsoft.com/office/drawing/2014/main" id="{EBCFB9C9-F1C4-4D45-980F-3F7B1E328133}"/>
              </a:ext>
            </a:extLst>
          </p:cNvPr>
          <p:cNvSpPr>
            <a:spLocks noGrp="1"/>
          </p:cNvSpPr>
          <p:nvPr>
            <p:ph type="body" sz="quarter" idx="11" hasCustomPrompt="1"/>
          </p:nvPr>
        </p:nvSpPr>
        <p:spPr>
          <a:xfrm>
            <a:off x="10234441" y="260050"/>
            <a:ext cx="1227600" cy="648000"/>
          </a:xfrm>
          <a:blipFill dpi="0" rotWithShape="1">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a:fillRect/>
            </a:stretch>
          </a:blipFill>
        </p:spPr>
        <p:txBody>
          <a:bodyPr/>
          <a:lstStyle>
            <a:lvl1pPr>
              <a:defRPr/>
            </a:lvl1pPr>
          </a:lstStyle>
          <a:p>
            <a:pPr lvl="0"/>
            <a:r>
              <a:rPr lang="de-CH" dirty="0"/>
              <a:t> </a:t>
            </a:r>
          </a:p>
        </p:txBody>
      </p:sp>
    </p:spTree>
    <p:extLst>
      <p:ext uri="{BB962C8B-B14F-4D97-AF65-F5344CB8AC3E}">
        <p14:creationId xmlns:p14="http://schemas.microsoft.com/office/powerpoint/2010/main" val="16205850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 Bilder mit Legende (sublin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92966-A211-4F6E-9170-972BCF45C9C9}"/>
              </a:ext>
            </a:extLst>
          </p:cNvPr>
          <p:cNvSpPr>
            <a:spLocks noGrp="1"/>
          </p:cNvSpPr>
          <p:nvPr>
            <p:ph type="title"/>
          </p:nvPr>
        </p:nvSpPr>
        <p:spPr/>
        <p:txBody>
          <a:bodyPr/>
          <a:lstStyle/>
          <a:p>
            <a:r>
              <a:rPr lang="zh-CN" altLang="en-US"/>
              <a:t>单击此处编辑母版标题样式</a:t>
            </a:r>
            <a:endParaRPr lang="de-CH" dirty="0"/>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0F820787-27D7-4A4C-A2DC-25537FD0E3F3}" type="datetime1">
              <a:rPr lang="de-CH" smtClean="0"/>
              <a:t>02.03.2021</a:t>
            </a:fld>
            <a:endParaRPr lang="de-CH" dirty="0"/>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10" name="Bildplatzhalter 8">
            <a:extLst>
              <a:ext uri="{FF2B5EF4-FFF2-40B4-BE49-F238E27FC236}">
                <a16:creationId xmlns:a16="http://schemas.microsoft.com/office/drawing/2014/main" id="{EFC5CB21-D40F-47D1-9CD7-7ACB453C2F15}"/>
              </a:ext>
            </a:extLst>
          </p:cNvPr>
          <p:cNvSpPr>
            <a:spLocks noGrp="1"/>
          </p:cNvSpPr>
          <p:nvPr>
            <p:ph type="pic" sz="quarter" idx="13"/>
          </p:nvPr>
        </p:nvSpPr>
        <p:spPr>
          <a:xfrm>
            <a:off x="731840" y="2168525"/>
            <a:ext cx="3527424" cy="2520950"/>
          </a:xfrm>
          <a:solidFill>
            <a:schemeClr val="bg1">
              <a:lumMod val="85000"/>
            </a:schemeClr>
          </a:solidFill>
        </p:spPr>
        <p:txBody>
          <a:bodyPr/>
          <a:lstStyle/>
          <a:p>
            <a:r>
              <a:rPr lang="zh-CN" altLang="en-US"/>
              <a:t>单击图标添加图片</a:t>
            </a:r>
            <a:endParaRPr lang="de-CH" dirty="0"/>
          </a:p>
        </p:txBody>
      </p:sp>
      <p:sp>
        <p:nvSpPr>
          <p:cNvPr id="8" name="Bildplatzhalter 8">
            <a:extLst>
              <a:ext uri="{FF2B5EF4-FFF2-40B4-BE49-F238E27FC236}">
                <a16:creationId xmlns:a16="http://schemas.microsoft.com/office/drawing/2014/main" id="{8C600402-3477-46A4-8939-143F7CE2618A}"/>
              </a:ext>
            </a:extLst>
          </p:cNvPr>
          <p:cNvSpPr>
            <a:spLocks noGrp="1"/>
          </p:cNvSpPr>
          <p:nvPr>
            <p:ph type="pic" sz="quarter" idx="14"/>
          </p:nvPr>
        </p:nvSpPr>
        <p:spPr>
          <a:xfrm>
            <a:off x="4332289" y="2168525"/>
            <a:ext cx="3527425" cy="2520948"/>
          </a:xfrm>
          <a:solidFill>
            <a:schemeClr val="bg1">
              <a:lumMod val="85000"/>
            </a:schemeClr>
          </a:solidFill>
        </p:spPr>
        <p:txBody>
          <a:bodyPr/>
          <a:lstStyle/>
          <a:p>
            <a:r>
              <a:rPr lang="zh-CN" altLang="en-US"/>
              <a:t>单击图标添加图片</a:t>
            </a:r>
            <a:endParaRPr lang="de-CH" dirty="0"/>
          </a:p>
        </p:txBody>
      </p:sp>
      <p:sp>
        <p:nvSpPr>
          <p:cNvPr id="7" name="Textplatzhalter 6">
            <a:extLst>
              <a:ext uri="{FF2B5EF4-FFF2-40B4-BE49-F238E27FC236}">
                <a16:creationId xmlns:a16="http://schemas.microsoft.com/office/drawing/2014/main" id="{7A6BF1B6-8E34-401A-A1F4-C266E3F7AFD0}"/>
              </a:ext>
            </a:extLst>
          </p:cNvPr>
          <p:cNvSpPr>
            <a:spLocks noGrp="1"/>
          </p:cNvSpPr>
          <p:nvPr>
            <p:ph type="body" sz="quarter" idx="15" hasCustomPrompt="1"/>
          </p:nvPr>
        </p:nvSpPr>
        <p:spPr>
          <a:xfrm>
            <a:off x="731839" y="4941889"/>
            <a:ext cx="8928100" cy="1511299"/>
          </a:xfrm>
        </p:spPr>
        <p:txBody>
          <a:bodyPr/>
          <a:lstStyle>
            <a:lvl1pPr>
              <a:defRPr sz="1600"/>
            </a:lvl1pPr>
          </a:lstStyle>
          <a:p>
            <a:pPr lvl="0"/>
            <a:r>
              <a:rPr lang="de-CH"/>
              <a:t>Legende</a:t>
            </a:r>
            <a:endParaRPr lang="de-CH" dirty="0"/>
          </a:p>
        </p:txBody>
      </p:sp>
      <p:sp>
        <p:nvSpPr>
          <p:cNvPr id="12" name="Bildplatzhalter 8">
            <a:extLst>
              <a:ext uri="{FF2B5EF4-FFF2-40B4-BE49-F238E27FC236}">
                <a16:creationId xmlns:a16="http://schemas.microsoft.com/office/drawing/2014/main" id="{2703EAAC-32BF-4222-BF08-91238FA203FD}"/>
              </a:ext>
            </a:extLst>
          </p:cNvPr>
          <p:cNvSpPr>
            <a:spLocks noGrp="1"/>
          </p:cNvSpPr>
          <p:nvPr>
            <p:ph type="pic" sz="quarter" idx="17"/>
          </p:nvPr>
        </p:nvSpPr>
        <p:spPr>
          <a:xfrm>
            <a:off x="7932735" y="2168527"/>
            <a:ext cx="3527425" cy="2520948"/>
          </a:xfrm>
          <a:solidFill>
            <a:schemeClr val="bg1">
              <a:lumMod val="85000"/>
            </a:schemeClr>
          </a:solidFill>
        </p:spPr>
        <p:txBody>
          <a:bodyPr/>
          <a:lstStyle/>
          <a:p>
            <a:r>
              <a:rPr lang="zh-CN" altLang="en-US"/>
              <a:t>单击图标添加图片</a:t>
            </a:r>
            <a:endParaRPr lang="de-CH" dirty="0"/>
          </a:p>
        </p:txBody>
      </p:sp>
      <p:sp>
        <p:nvSpPr>
          <p:cNvPr id="11" name="Textplatzhalter 8">
            <a:extLst>
              <a:ext uri="{FF2B5EF4-FFF2-40B4-BE49-F238E27FC236}">
                <a16:creationId xmlns:a16="http://schemas.microsoft.com/office/drawing/2014/main" id="{5AD3B9CD-D5D1-4629-93F1-0C2877873DD3}"/>
              </a:ext>
            </a:extLst>
          </p:cNvPr>
          <p:cNvSpPr>
            <a:spLocks noGrp="1"/>
          </p:cNvSpPr>
          <p:nvPr>
            <p:ph type="body" sz="quarter" idx="18" hasCustomPrompt="1"/>
          </p:nvPr>
        </p:nvSpPr>
        <p:spPr>
          <a:xfrm>
            <a:off x="731838" y="1160463"/>
            <a:ext cx="10728325" cy="498475"/>
          </a:xfrm>
        </p:spPr>
        <p:txBody>
          <a:bodyPr/>
          <a:lstStyle>
            <a:lvl1pPr>
              <a:defRPr sz="2500">
                <a:solidFill>
                  <a:schemeClr val="accent5"/>
                </a:solidFill>
              </a:defRPr>
            </a:lvl1pPr>
          </a:lstStyle>
          <a:p>
            <a:pPr lvl="0"/>
            <a:r>
              <a:rPr lang="de-CH"/>
              <a:t>Subline</a:t>
            </a:r>
            <a:endParaRPr lang="de-CH" dirty="0"/>
          </a:p>
        </p:txBody>
      </p:sp>
    </p:spTree>
    <p:extLst>
      <p:ext uri="{BB962C8B-B14F-4D97-AF65-F5344CB8AC3E}">
        <p14:creationId xmlns:p14="http://schemas.microsoft.com/office/powerpoint/2010/main" val="3835319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Zitat">
    <p:bg>
      <p:bgPr>
        <a:solidFill>
          <a:schemeClr val="accent5"/>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F5C175-5CDD-4119-8E88-D19A21B9E10B}"/>
              </a:ext>
            </a:extLst>
          </p:cNvPr>
          <p:cNvSpPr>
            <a:spLocks noGrp="1"/>
          </p:cNvSpPr>
          <p:nvPr>
            <p:ph type="ctrTitle" hasCustomPrompt="1"/>
          </p:nvPr>
        </p:nvSpPr>
        <p:spPr>
          <a:xfrm>
            <a:off x="731837" y="1666779"/>
            <a:ext cx="8928100" cy="2770284"/>
          </a:xfrm>
          <a:noFill/>
          <a:ln w="38100">
            <a:gradFill>
              <a:gsLst>
                <a:gs pos="75000">
                  <a:schemeClr val="accent1"/>
                </a:gs>
                <a:gs pos="90000">
                  <a:schemeClr val="accent2"/>
                </a:gs>
              </a:gsLst>
              <a:lin ang="18900000" scaled="0"/>
            </a:gradFill>
          </a:ln>
        </p:spPr>
        <p:txBody>
          <a:bodyPr lIns="252000" tIns="180000" rIns="252000" bIns="180000" anchor="t" anchorCtr="0"/>
          <a:lstStyle>
            <a:lvl1pPr algn="l">
              <a:lnSpc>
                <a:spcPts val="5300"/>
              </a:lnSpc>
              <a:defRPr sz="4800">
                <a:solidFill>
                  <a:schemeClr val="bg1"/>
                </a:solidFill>
              </a:defRPr>
            </a:lvl1pPr>
          </a:lstStyle>
          <a:p>
            <a:r>
              <a:rPr lang="de-CH" dirty="0"/>
              <a:t>“</a:t>
            </a:r>
            <a:r>
              <a:rPr lang="de-CH" dirty="0" err="1"/>
              <a:t>Here</a:t>
            </a:r>
            <a:r>
              <a:rPr lang="de-CH" dirty="0"/>
              <a:t> </a:t>
            </a:r>
            <a:r>
              <a:rPr lang="de-CH" dirty="0" err="1"/>
              <a:t>is</a:t>
            </a:r>
            <a:r>
              <a:rPr lang="de-CH" dirty="0"/>
              <a:t> a </a:t>
            </a:r>
            <a:r>
              <a:rPr lang="de-CH" dirty="0" err="1"/>
              <a:t>quote</a:t>
            </a:r>
            <a:r>
              <a:rPr lang="de-CH" dirty="0"/>
              <a:t> </a:t>
            </a:r>
            <a:br>
              <a:rPr lang="de-CH" dirty="0"/>
            </a:br>
            <a:r>
              <a:rPr lang="de-CH" dirty="0"/>
              <a:t>on 1 </a:t>
            </a:r>
            <a:r>
              <a:rPr lang="de-CH" dirty="0" err="1"/>
              <a:t>to</a:t>
            </a:r>
            <a:r>
              <a:rPr lang="de-CH" dirty="0"/>
              <a:t> 3 </a:t>
            </a:r>
            <a:r>
              <a:rPr lang="de-CH" dirty="0" err="1"/>
              <a:t>lines</a:t>
            </a:r>
            <a:r>
              <a:rPr lang="de-CH" dirty="0"/>
              <a:t>” (48 </a:t>
            </a:r>
            <a:r>
              <a:rPr lang="de-CH" dirty="0" err="1"/>
              <a:t>pt</a:t>
            </a:r>
            <a:r>
              <a:rPr lang="de-CH" dirty="0"/>
              <a:t>)</a:t>
            </a:r>
          </a:p>
        </p:txBody>
      </p:sp>
      <p:sp>
        <p:nvSpPr>
          <p:cNvPr id="3" name="Textplatzhalter 6">
            <a:extLst>
              <a:ext uri="{FF2B5EF4-FFF2-40B4-BE49-F238E27FC236}">
                <a16:creationId xmlns:a16="http://schemas.microsoft.com/office/drawing/2014/main" id="{FD95DDCB-4371-4246-983A-69FB278DF2E0}"/>
              </a:ext>
            </a:extLst>
          </p:cNvPr>
          <p:cNvSpPr>
            <a:spLocks noGrp="1"/>
          </p:cNvSpPr>
          <p:nvPr>
            <p:ph type="body" sz="quarter" idx="15" hasCustomPrompt="1"/>
          </p:nvPr>
        </p:nvSpPr>
        <p:spPr>
          <a:xfrm>
            <a:off x="731838" y="4689476"/>
            <a:ext cx="8928099" cy="755650"/>
          </a:xfrm>
        </p:spPr>
        <p:txBody>
          <a:bodyPr/>
          <a:lstStyle>
            <a:lvl1pPr>
              <a:defRPr sz="2000">
                <a:solidFill>
                  <a:schemeClr val="bg1"/>
                </a:solidFill>
              </a:defRPr>
            </a:lvl1pPr>
          </a:lstStyle>
          <a:p>
            <a:pPr lvl="0"/>
            <a:r>
              <a:rPr lang="de-CH" dirty="0"/>
              <a:t>Name</a:t>
            </a:r>
          </a:p>
        </p:txBody>
      </p:sp>
    </p:spTree>
    <p:extLst>
      <p:ext uri="{BB962C8B-B14F-4D97-AF65-F5344CB8AC3E}">
        <p14:creationId xmlns:p14="http://schemas.microsoft.com/office/powerpoint/2010/main" val="25002726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Zitat mit Bild (Text positiv)">
    <p:bg>
      <p:bgPr>
        <a:solidFill>
          <a:schemeClr val="bg1"/>
        </a:solidFill>
        <a:effectLst/>
      </p:bgPr>
    </p:bg>
    <p:spTree>
      <p:nvGrpSpPr>
        <p:cNvPr id="1" name=""/>
        <p:cNvGrpSpPr/>
        <p:nvPr/>
      </p:nvGrpSpPr>
      <p:grpSpPr>
        <a:xfrm>
          <a:off x="0" y="0"/>
          <a:ext cx="0" cy="0"/>
          <a:chOff x="0" y="0"/>
          <a:chExt cx="0" cy="0"/>
        </a:xfrm>
      </p:grpSpPr>
      <p:sp>
        <p:nvSpPr>
          <p:cNvPr id="7" name="Bildplatzhalter 2">
            <a:extLst>
              <a:ext uri="{FF2B5EF4-FFF2-40B4-BE49-F238E27FC236}">
                <a16:creationId xmlns:a16="http://schemas.microsoft.com/office/drawing/2014/main" id="{362F24FA-C86A-4C47-86C6-61BD48680E05}"/>
              </a:ext>
            </a:extLst>
          </p:cNvPr>
          <p:cNvSpPr>
            <a:spLocks noGrp="1"/>
          </p:cNvSpPr>
          <p:nvPr>
            <p:ph type="pic" sz="quarter" idx="17"/>
          </p:nvPr>
        </p:nvSpPr>
        <p:spPr>
          <a:xfrm>
            <a:off x="0" y="0"/>
            <a:ext cx="12192000" cy="6858000"/>
          </a:xfrm>
          <a:solidFill>
            <a:schemeClr val="bg1">
              <a:lumMod val="85000"/>
            </a:schemeClr>
          </a:solidFill>
        </p:spPr>
        <p:txBody>
          <a:bodyPr/>
          <a:lstStyle/>
          <a:p>
            <a:r>
              <a:rPr lang="zh-CN" altLang="en-US"/>
              <a:t>单击图标添加图片</a:t>
            </a:r>
            <a:endParaRPr lang="de-DE" dirty="0"/>
          </a:p>
        </p:txBody>
      </p:sp>
      <p:sp>
        <p:nvSpPr>
          <p:cNvPr id="3" name="Textplatzhalter 2">
            <a:extLst>
              <a:ext uri="{FF2B5EF4-FFF2-40B4-BE49-F238E27FC236}">
                <a16:creationId xmlns:a16="http://schemas.microsoft.com/office/drawing/2014/main" id="{C5B05824-3CB3-4AAA-A118-9AC7C2C786A3}"/>
              </a:ext>
            </a:extLst>
          </p:cNvPr>
          <p:cNvSpPr>
            <a:spLocks noGrp="1"/>
          </p:cNvSpPr>
          <p:nvPr>
            <p:ph type="body" sz="quarter" idx="18" hasCustomPrompt="1"/>
          </p:nvPr>
        </p:nvSpPr>
        <p:spPr>
          <a:xfrm>
            <a:off x="0" y="0"/>
            <a:ext cx="7859713" cy="6858000"/>
          </a:xfrm>
          <a:gradFill>
            <a:gsLst>
              <a:gs pos="20000">
                <a:schemeClr val="bg1"/>
              </a:gs>
              <a:gs pos="95000">
                <a:schemeClr val="bg1">
                  <a:alpha val="0"/>
                </a:schemeClr>
              </a:gs>
            </a:gsLst>
            <a:lin ang="0" scaled="0"/>
          </a:gradFill>
        </p:spPr>
        <p:txBody>
          <a:bodyPr/>
          <a:lstStyle>
            <a:lvl1pPr>
              <a:defRPr/>
            </a:lvl1pPr>
          </a:lstStyle>
          <a:p>
            <a:pPr lvl="0"/>
            <a:r>
              <a:rPr lang="de-DE" dirty="0"/>
              <a:t> </a:t>
            </a:r>
            <a:endParaRPr lang="de-CH" dirty="0"/>
          </a:p>
        </p:txBody>
      </p:sp>
      <p:sp>
        <p:nvSpPr>
          <p:cNvPr id="5" name="Textplatzhalter 4">
            <a:extLst>
              <a:ext uri="{FF2B5EF4-FFF2-40B4-BE49-F238E27FC236}">
                <a16:creationId xmlns:a16="http://schemas.microsoft.com/office/drawing/2014/main" id="{BB9C4117-3416-4E56-A45E-776DFEDE2394}"/>
              </a:ext>
            </a:extLst>
          </p:cNvPr>
          <p:cNvSpPr>
            <a:spLocks noGrp="1"/>
          </p:cNvSpPr>
          <p:nvPr>
            <p:ph type="body" sz="quarter" idx="16" hasCustomPrompt="1"/>
          </p:nvPr>
        </p:nvSpPr>
        <p:spPr>
          <a:xfrm>
            <a:off x="731838" y="1665288"/>
            <a:ext cx="5327650" cy="3386772"/>
          </a:xfrm>
        </p:spPr>
        <p:txBody>
          <a:bodyPr/>
          <a:lstStyle>
            <a:lvl1pPr>
              <a:lnSpc>
                <a:spcPts val="4500"/>
              </a:lnSpc>
              <a:defRPr sz="4200">
                <a:solidFill>
                  <a:schemeClr val="accent5"/>
                </a:solidFill>
              </a:defRPr>
            </a:lvl1pPr>
            <a:lvl2pPr>
              <a:spcBef>
                <a:spcPts val="2000"/>
              </a:spcBef>
              <a:buNone/>
              <a:defRPr>
                <a:solidFill>
                  <a:schemeClr val="accent5"/>
                </a:solidFill>
              </a:defRPr>
            </a:lvl2pPr>
          </a:lstStyle>
          <a:p>
            <a:pPr lvl="0"/>
            <a:r>
              <a:rPr lang="de-CH" dirty="0" err="1"/>
              <a:t>Here</a:t>
            </a:r>
            <a:r>
              <a:rPr lang="de-CH" dirty="0"/>
              <a:t> </a:t>
            </a:r>
            <a:r>
              <a:rPr lang="de-CH" dirty="0" err="1"/>
              <a:t>is</a:t>
            </a:r>
            <a:r>
              <a:rPr lang="de-CH" dirty="0"/>
              <a:t> a </a:t>
            </a:r>
            <a:r>
              <a:rPr lang="de-CH" dirty="0" err="1"/>
              <a:t>text</a:t>
            </a:r>
            <a:r>
              <a:rPr lang="de-CH" dirty="0"/>
              <a:t> </a:t>
            </a:r>
            <a:r>
              <a:rPr lang="de-CH" dirty="0" err="1"/>
              <a:t>over</a:t>
            </a:r>
            <a:r>
              <a:rPr lang="de-CH" dirty="0"/>
              <a:t> </a:t>
            </a:r>
            <a:r>
              <a:rPr lang="de-CH" dirty="0" err="1"/>
              <a:t>several</a:t>
            </a:r>
            <a:r>
              <a:rPr lang="de-CH" dirty="0"/>
              <a:t> </a:t>
            </a:r>
            <a:r>
              <a:rPr lang="de-CH" dirty="0" err="1"/>
              <a:t>lines</a:t>
            </a:r>
            <a:r>
              <a:rPr lang="de-CH" dirty="0"/>
              <a:t>. (42 </a:t>
            </a:r>
            <a:r>
              <a:rPr lang="de-CH" dirty="0" err="1"/>
              <a:t>pt</a:t>
            </a:r>
            <a:r>
              <a:rPr lang="de-CH" dirty="0"/>
              <a:t>)</a:t>
            </a:r>
          </a:p>
          <a:p>
            <a:pPr lvl="1"/>
            <a:r>
              <a:rPr lang="de-CH" dirty="0"/>
              <a:t>Name (Ebene 2)</a:t>
            </a:r>
          </a:p>
        </p:txBody>
      </p:sp>
      <p:sp>
        <p:nvSpPr>
          <p:cNvPr id="9" name="Textplatzhalter 3">
            <a:extLst>
              <a:ext uri="{FF2B5EF4-FFF2-40B4-BE49-F238E27FC236}">
                <a16:creationId xmlns:a16="http://schemas.microsoft.com/office/drawing/2014/main" id="{275F8B75-07C0-4B92-BEF5-A1E20B45BFA4}"/>
              </a:ext>
            </a:extLst>
          </p:cNvPr>
          <p:cNvSpPr>
            <a:spLocks noGrp="1"/>
          </p:cNvSpPr>
          <p:nvPr>
            <p:ph type="body" sz="quarter" idx="19" hasCustomPrompt="1"/>
          </p:nvPr>
        </p:nvSpPr>
        <p:spPr>
          <a:xfrm>
            <a:off x="10633076" y="220273"/>
            <a:ext cx="828000" cy="435600"/>
          </a:xfrm>
          <a:blipFill dpi="0" rotWithShape="1">
            <a:blip r:embed="rId2" cstate="print">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a:fillRect/>
            </a:stretch>
          </a:blipFill>
        </p:spPr>
        <p:txBody>
          <a:bodyPr/>
          <a:lstStyle>
            <a:lvl1pPr>
              <a:defRPr/>
            </a:lvl1pPr>
          </a:lstStyle>
          <a:p>
            <a:pPr lvl="0"/>
            <a:r>
              <a:rPr lang="de-DE" dirty="0"/>
              <a:t> </a:t>
            </a:r>
            <a:endParaRPr lang="de-CH" dirty="0"/>
          </a:p>
        </p:txBody>
      </p:sp>
    </p:spTree>
    <p:extLst>
      <p:ext uri="{BB962C8B-B14F-4D97-AF65-F5344CB8AC3E}">
        <p14:creationId xmlns:p14="http://schemas.microsoft.com/office/powerpoint/2010/main" val="13738234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Zitat mit Bild (Text negativ)">
    <p:bg>
      <p:bgPr>
        <a:solidFill>
          <a:schemeClr val="bg1"/>
        </a:solidFill>
        <a:effectLst/>
      </p:bgPr>
    </p:bg>
    <p:spTree>
      <p:nvGrpSpPr>
        <p:cNvPr id="1" name=""/>
        <p:cNvGrpSpPr/>
        <p:nvPr/>
      </p:nvGrpSpPr>
      <p:grpSpPr>
        <a:xfrm>
          <a:off x="0" y="0"/>
          <a:ext cx="0" cy="0"/>
          <a:chOff x="0" y="0"/>
          <a:chExt cx="0" cy="0"/>
        </a:xfrm>
      </p:grpSpPr>
      <p:sp>
        <p:nvSpPr>
          <p:cNvPr id="6" name="Bildplatzhalter 2">
            <a:extLst>
              <a:ext uri="{FF2B5EF4-FFF2-40B4-BE49-F238E27FC236}">
                <a16:creationId xmlns:a16="http://schemas.microsoft.com/office/drawing/2014/main" id="{619868CC-38EA-A148-81D7-A0945D40C885}"/>
              </a:ext>
            </a:extLst>
          </p:cNvPr>
          <p:cNvSpPr>
            <a:spLocks noGrp="1"/>
          </p:cNvSpPr>
          <p:nvPr>
            <p:ph type="pic" sz="quarter" idx="17"/>
          </p:nvPr>
        </p:nvSpPr>
        <p:spPr>
          <a:xfrm>
            <a:off x="0" y="0"/>
            <a:ext cx="12192000" cy="6858000"/>
          </a:xfrm>
          <a:solidFill>
            <a:schemeClr val="bg1">
              <a:lumMod val="85000"/>
            </a:schemeClr>
          </a:solidFill>
        </p:spPr>
        <p:txBody>
          <a:bodyPr/>
          <a:lstStyle/>
          <a:p>
            <a:r>
              <a:rPr lang="zh-CN" altLang="en-US"/>
              <a:t>单击图标添加图片</a:t>
            </a:r>
            <a:endParaRPr lang="de-DE"/>
          </a:p>
        </p:txBody>
      </p:sp>
      <p:sp>
        <p:nvSpPr>
          <p:cNvPr id="5" name="Textplatzhalter 4">
            <a:extLst>
              <a:ext uri="{FF2B5EF4-FFF2-40B4-BE49-F238E27FC236}">
                <a16:creationId xmlns:a16="http://schemas.microsoft.com/office/drawing/2014/main" id="{BB9C4117-3416-4E56-A45E-776DFEDE2394}"/>
              </a:ext>
            </a:extLst>
          </p:cNvPr>
          <p:cNvSpPr>
            <a:spLocks noGrp="1"/>
          </p:cNvSpPr>
          <p:nvPr>
            <p:ph type="body" sz="quarter" idx="16" hasCustomPrompt="1"/>
          </p:nvPr>
        </p:nvSpPr>
        <p:spPr>
          <a:xfrm>
            <a:off x="731838" y="1665288"/>
            <a:ext cx="5327650" cy="3386772"/>
          </a:xfrm>
        </p:spPr>
        <p:txBody>
          <a:bodyPr/>
          <a:lstStyle>
            <a:lvl1pPr>
              <a:lnSpc>
                <a:spcPts val="4500"/>
              </a:lnSpc>
              <a:defRPr sz="4200">
                <a:solidFill>
                  <a:schemeClr val="bg1"/>
                </a:solidFill>
              </a:defRPr>
            </a:lvl1pPr>
            <a:lvl2pPr>
              <a:spcBef>
                <a:spcPts val="2000"/>
              </a:spcBef>
              <a:buNone/>
              <a:defRPr>
                <a:solidFill>
                  <a:schemeClr val="bg1"/>
                </a:solidFill>
              </a:defRPr>
            </a:lvl2pPr>
          </a:lstStyle>
          <a:p>
            <a:pPr lvl="0"/>
            <a:r>
              <a:rPr lang="de-CH" dirty="0" err="1"/>
              <a:t>Here</a:t>
            </a:r>
            <a:r>
              <a:rPr lang="de-CH" dirty="0"/>
              <a:t> </a:t>
            </a:r>
            <a:r>
              <a:rPr lang="de-CH" dirty="0" err="1"/>
              <a:t>is</a:t>
            </a:r>
            <a:r>
              <a:rPr lang="de-CH" dirty="0"/>
              <a:t> a </a:t>
            </a:r>
            <a:r>
              <a:rPr lang="de-CH" dirty="0" err="1"/>
              <a:t>text</a:t>
            </a:r>
            <a:r>
              <a:rPr lang="de-CH" dirty="0"/>
              <a:t> </a:t>
            </a:r>
            <a:r>
              <a:rPr lang="de-CH" dirty="0" err="1"/>
              <a:t>over</a:t>
            </a:r>
            <a:r>
              <a:rPr lang="de-CH" dirty="0"/>
              <a:t> </a:t>
            </a:r>
            <a:r>
              <a:rPr lang="de-CH" dirty="0" err="1"/>
              <a:t>several</a:t>
            </a:r>
            <a:r>
              <a:rPr lang="de-CH" dirty="0"/>
              <a:t> </a:t>
            </a:r>
            <a:r>
              <a:rPr lang="de-CH" dirty="0" err="1"/>
              <a:t>lines</a:t>
            </a:r>
            <a:r>
              <a:rPr lang="de-CH" dirty="0"/>
              <a:t>. (42 </a:t>
            </a:r>
            <a:r>
              <a:rPr lang="de-CH" dirty="0" err="1"/>
              <a:t>pt</a:t>
            </a:r>
            <a:r>
              <a:rPr lang="de-CH" dirty="0"/>
              <a:t>)</a:t>
            </a:r>
          </a:p>
          <a:p>
            <a:pPr lvl="1"/>
            <a:r>
              <a:rPr lang="de-CH" dirty="0"/>
              <a:t>Name (Ebene 2)</a:t>
            </a:r>
          </a:p>
        </p:txBody>
      </p:sp>
      <p:sp>
        <p:nvSpPr>
          <p:cNvPr id="8" name="Textplatzhalter 3">
            <a:extLst>
              <a:ext uri="{FF2B5EF4-FFF2-40B4-BE49-F238E27FC236}">
                <a16:creationId xmlns:a16="http://schemas.microsoft.com/office/drawing/2014/main" id="{B67F1CE5-485A-4B67-841D-00F4106B9A05}"/>
              </a:ext>
            </a:extLst>
          </p:cNvPr>
          <p:cNvSpPr>
            <a:spLocks noGrp="1"/>
          </p:cNvSpPr>
          <p:nvPr>
            <p:ph type="body" sz="quarter" idx="19" hasCustomPrompt="1"/>
          </p:nvPr>
        </p:nvSpPr>
        <p:spPr>
          <a:xfrm>
            <a:off x="10633076" y="220273"/>
            <a:ext cx="828000" cy="435600"/>
          </a:xfrm>
          <a:blipFill dpi="0" rotWithShape="1">
            <a:blip r:embed="rId2" cstate="print">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a:fillRect/>
            </a:stretch>
          </a:blipFill>
        </p:spPr>
        <p:txBody>
          <a:bodyPr/>
          <a:lstStyle>
            <a:lvl1pPr>
              <a:defRPr/>
            </a:lvl1pPr>
          </a:lstStyle>
          <a:p>
            <a:pPr lvl="0"/>
            <a:r>
              <a:rPr lang="de-DE" dirty="0"/>
              <a:t> </a:t>
            </a:r>
            <a:endParaRPr lang="de-CH" dirty="0"/>
          </a:p>
        </p:txBody>
      </p:sp>
    </p:spTree>
    <p:extLst>
      <p:ext uri="{BB962C8B-B14F-4D97-AF65-F5344CB8AC3E}">
        <p14:creationId xmlns:p14="http://schemas.microsoft.com/office/powerpoint/2010/main" val="20396236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xt und Diagramm">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92966-A211-4F6E-9170-972BCF45C9C9}"/>
              </a:ext>
            </a:extLst>
          </p:cNvPr>
          <p:cNvSpPr>
            <a:spLocks noGrp="1"/>
          </p:cNvSpPr>
          <p:nvPr>
            <p:ph type="title"/>
          </p:nvPr>
        </p:nvSpPr>
        <p:spPr/>
        <p:txBody>
          <a:bodyPr/>
          <a:lstStyle/>
          <a:p>
            <a:r>
              <a:rPr lang="zh-CN" altLang="en-US"/>
              <a:t>单击此处编辑母版标题样式</a:t>
            </a:r>
            <a:endParaRPr lang="de-CH" dirty="0"/>
          </a:p>
        </p:txBody>
      </p:sp>
      <p:sp>
        <p:nvSpPr>
          <p:cNvPr id="3" name="Inhaltsplatzhalter 2">
            <a:extLst>
              <a:ext uri="{FF2B5EF4-FFF2-40B4-BE49-F238E27FC236}">
                <a16:creationId xmlns:a16="http://schemas.microsoft.com/office/drawing/2014/main" id="{06E6DDF3-5C05-48D7-B14F-C1A55FED1460}"/>
              </a:ext>
            </a:extLst>
          </p:cNvPr>
          <p:cNvSpPr>
            <a:spLocks noGrp="1"/>
          </p:cNvSpPr>
          <p:nvPr>
            <p:ph idx="1"/>
          </p:nvPr>
        </p:nvSpPr>
        <p:spPr>
          <a:xfrm>
            <a:off x="731838" y="1665288"/>
            <a:ext cx="3108642" cy="4787899"/>
          </a:xfrm>
        </p:spPr>
        <p:txBody>
          <a:bodyPr/>
          <a:lstStyle>
            <a:lvl1pPr>
              <a:defRPr sz="1600"/>
            </a:lvl1pPr>
            <a:lvl2pPr>
              <a:defRPr sz="1600"/>
            </a:lvl2pPr>
            <a:lvl3pPr>
              <a:defRPr sz="1600"/>
            </a:lvl3pPr>
            <a:lvl4pPr>
              <a:defRPr sz="1600"/>
            </a:lvl4pPr>
            <a:lvl5pPr>
              <a:defRPr sz="1600"/>
            </a:lvl5pPr>
          </a:lstStyle>
          <a:p>
            <a:pPr lvl="0"/>
            <a:r>
              <a:rPr lang="zh-CN" altLang="en-US"/>
              <a:t>编辑母版文本样式
第二级
第三级
第四级
第五级</a:t>
            </a:r>
            <a:endParaRPr lang="de-CH" dirty="0"/>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5F15EBEE-9226-40A0-88D1-55CCCC18F118}" type="datetime1">
              <a:rPr lang="de-CH" smtClean="0"/>
              <a:t>02.03.2021</a:t>
            </a:fld>
            <a:endParaRPr lang="de-CH" dirty="0"/>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7" name="Rechteck 6">
            <a:extLst>
              <a:ext uri="{FF2B5EF4-FFF2-40B4-BE49-F238E27FC236}">
                <a16:creationId xmlns:a16="http://schemas.microsoft.com/office/drawing/2014/main" id="{611274FB-8EBE-43FE-A7EB-DAAC77E22D42}"/>
              </a:ext>
            </a:extLst>
          </p:cNvPr>
          <p:cNvSpPr/>
          <p:nvPr userDrawn="1"/>
        </p:nvSpPr>
        <p:spPr>
          <a:xfrm>
            <a:off x="4332288" y="1665287"/>
            <a:ext cx="7127875" cy="4284663"/>
          </a:xfrm>
          <a:prstGeom prst="rect">
            <a:avLst/>
          </a:prstGeom>
          <a:solidFill>
            <a:srgbClr val="EBEB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
        <p:nvSpPr>
          <p:cNvPr id="9" name="Textplatzhalter 8">
            <a:extLst>
              <a:ext uri="{FF2B5EF4-FFF2-40B4-BE49-F238E27FC236}">
                <a16:creationId xmlns:a16="http://schemas.microsoft.com/office/drawing/2014/main" id="{A403F663-BC21-4070-9FC0-5096DBF86521}"/>
              </a:ext>
            </a:extLst>
          </p:cNvPr>
          <p:cNvSpPr>
            <a:spLocks noGrp="1"/>
          </p:cNvSpPr>
          <p:nvPr>
            <p:ph type="body" sz="quarter" idx="13" hasCustomPrompt="1"/>
          </p:nvPr>
        </p:nvSpPr>
        <p:spPr>
          <a:xfrm>
            <a:off x="4332288" y="1665288"/>
            <a:ext cx="3527425" cy="503238"/>
          </a:xfrm>
        </p:spPr>
        <p:txBody>
          <a:bodyPr lIns="216000" tIns="108000"/>
          <a:lstStyle>
            <a:lvl1pPr>
              <a:defRPr sz="1400" b="1"/>
            </a:lvl1pPr>
          </a:lstStyle>
          <a:p>
            <a:pPr lvl="0"/>
            <a:r>
              <a:rPr lang="de-CH" dirty="0" err="1"/>
              <a:t>Diagram</a:t>
            </a:r>
            <a:r>
              <a:rPr lang="de-CH" dirty="0"/>
              <a:t> title</a:t>
            </a:r>
          </a:p>
        </p:txBody>
      </p:sp>
    </p:spTree>
    <p:extLst>
      <p:ext uri="{BB962C8B-B14F-4D97-AF65-F5344CB8AC3E}">
        <p14:creationId xmlns:p14="http://schemas.microsoft.com/office/powerpoint/2010/main" val="2988863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 Service Personen">
    <p:spTree>
      <p:nvGrpSpPr>
        <p:cNvPr id="1" name=""/>
        <p:cNvGrpSpPr/>
        <p:nvPr/>
      </p:nvGrpSpPr>
      <p:grpSpPr>
        <a:xfrm>
          <a:off x="0" y="0"/>
          <a:ext cx="0" cy="0"/>
          <a:chOff x="0" y="0"/>
          <a:chExt cx="0" cy="0"/>
        </a:xfrm>
      </p:grpSpPr>
      <p:sp>
        <p:nvSpPr>
          <p:cNvPr id="10" name="Rectangle 4">
            <a:extLst>
              <a:ext uri="{FF2B5EF4-FFF2-40B4-BE49-F238E27FC236}">
                <a16:creationId xmlns:a16="http://schemas.microsoft.com/office/drawing/2014/main" id="{EEAF120D-B13D-420F-91E0-E6DC94926BF9}"/>
              </a:ext>
            </a:extLst>
          </p:cNvPr>
          <p:cNvSpPr/>
          <p:nvPr/>
        </p:nvSpPr>
        <p:spPr>
          <a:xfrm>
            <a:off x="7932050" y="2168523"/>
            <a:ext cx="2628000" cy="3781425"/>
          </a:xfrm>
          <a:prstGeom prst="rect">
            <a:avLst/>
          </a:prstGeom>
          <a:solidFill>
            <a:srgbClr val="EBEBE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59" b="1" dirty="0">
              <a:latin typeface="Open Sans SemiBold" charset="0"/>
            </a:endParaRPr>
          </a:p>
        </p:txBody>
      </p:sp>
      <p:sp>
        <p:nvSpPr>
          <p:cNvPr id="13" name="Rectangle 4">
            <a:extLst>
              <a:ext uri="{FF2B5EF4-FFF2-40B4-BE49-F238E27FC236}">
                <a16:creationId xmlns:a16="http://schemas.microsoft.com/office/drawing/2014/main" id="{C361B5D7-54EF-4041-8C17-63C0EDBC8362}"/>
              </a:ext>
            </a:extLst>
          </p:cNvPr>
          <p:cNvSpPr/>
          <p:nvPr/>
        </p:nvSpPr>
        <p:spPr>
          <a:xfrm>
            <a:off x="4776258" y="2168523"/>
            <a:ext cx="2628000" cy="3781422"/>
          </a:xfrm>
          <a:prstGeom prst="rect">
            <a:avLst/>
          </a:prstGeom>
          <a:solidFill>
            <a:srgbClr val="EBEBE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59" b="1" dirty="0">
              <a:latin typeface="Open Sans SemiBold" charset="0"/>
            </a:endParaRPr>
          </a:p>
        </p:txBody>
      </p:sp>
      <p:sp>
        <p:nvSpPr>
          <p:cNvPr id="16" name="Rectangle 4">
            <a:extLst>
              <a:ext uri="{FF2B5EF4-FFF2-40B4-BE49-F238E27FC236}">
                <a16:creationId xmlns:a16="http://schemas.microsoft.com/office/drawing/2014/main" id="{33E572C0-6C7E-469F-99AD-65DE1B1AE537}"/>
              </a:ext>
            </a:extLst>
          </p:cNvPr>
          <p:cNvSpPr/>
          <p:nvPr/>
        </p:nvSpPr>
        <p:spPr>
          <a:xfrm>
            <a:off x="1629530" y="2168523"/>
            <a:ext cx="2628000" cy="3781424"/>
          </a:xfrm>
          <a:prstGeom prst="rect">
            <a:avLst/>
          </a:prstGeom>
          <a:solidFill>
            <a:srgbClr val="EBEBE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59" b="1" dirty="0">
              <a:latin typeface="Open Sans SemiBold" charset="0"/>
            </a:endParaRPr>
          </a:p>
        </p:txBody>
      </p:sp>
      <p:sp>
        <p:nvSpPr>
          <p:cNvPr id="2" name="Titel 1">
            <a:extLst>
              <a:ext uri="{FF2B5EF4-FFF2-40B4-BE49-F238E27FC236}">
                <a16:creationId xmlns:a16="http://schemas.microsoft.com/office/drawing/2014/main" id="{155DB9D7-2559-468D-A3AB-FDCFA00B7BA4}"/>
              </a:ext>
            </a:extLst>
          </p:cNvPr>
          <p:cNvSpPr>
            <a:spLocks noGrp="1"/>
          </p:cNvSpPr>
          <p:nvPr>
            <p:ph type="title"/>
          </p:nvPr>
        </p:nvSpPr>
        <p:spPr/>
        <p:txBody>
          <a:bodyPr/>
          <a:lstStyle/>
          <a:p>
            <a:r>
              <a:rPr lang="zh-CN" altLang="en-US"/>
              <a:t>单击此处编辑母版标题样式</a:t>
            </a:r>
            <a:endParaRPr lang="de-CH" dirty="0"/>
          </a:p>
        </p:txBody>
      </p:sp>
      <p:sp>
        <p:nvSpPr>
          <p:cNvPr id="6" name="Datumsplatzhalter 5">
            <a:extLst>
              <a:ext uri="{FF2B5EF4-FFF2-40B4-BE49-F238E27FC236}">
                <a16:creationId xmlns:a16="http://schemas.microsoft.com/office/drawing/2014/main" id="{2CF66EB9-A461-4BE9-A12B-60ABA80C6940}"/>
              </a:ext>
            </a:extLst>
          </p:cNvPr>
          <p:cNvSpPr>
            <a:spLocks noGrp="1"/>
          </p:cNvSpPr>
          <p:nvPr>
            <p:ph type="dt" sz="half" idx="10"/>
          </p:nvPr>
        </p:nvSpPr>
        <p:spPr/>
        <p:txBody>
          <a:bodyPr/>
          <a:lstStyle/>
          <a:p>
            <a:fld id="{6BF7F577-09C0-4CC7-9286-15953D1622BA}" type="datetime1">
              <a:rPr lang="de-CH" smtClean="0"/>
              <a:t>02.03.2021</a:t>
            </a:fld>
            <a:endParaRPr lang="de-CH" dirty="0"/>
          </a:p>
        </p:txBody>
      </p:sp>
      <p:sp>
        <p:nvSpPr>
          <p:cNvPr id="7" name="Fußzeilenplatzhalter 6">
            <a:extLst>
              <a:ext uri="{FF2B5EF4-FFF2-40B4-BE49-F238E27FC236}">
                <a16:creationId xmlns:a16="http://schemas.microsoft.com/office/drawing/2014/main" id="{5D0BA506-B2AF-4860-87C2-5838B2D526D3}"/>
              </a:ext>
            </a:extLst>
          </p:cNvPr>
          <p:cNvSpPr>
            <a:spLocks noGrp="1"/>
          </p:cNvSpPr>
          <p:nvPr>
            <p:ph type="ftr" sz="quarter" idx="11"/>
          </p:nvPr>
        </p:nvSpPr>
        <p:spPr/>
        <p:txBody>
          <a:bodyPr/>
          <a:lstStyle/>
          <a:p>
            <a:r>
              <a:rPr lang="de-CH" dirty="0" err="1"/>
              <a:t>Presentation</a:t>
            </a:r>
            <a:r>
              <a:rPr lang="de-CH" dirty="0"/>
              <a:t> title | Event title | </a:t>
            </a:r>
            <a:r>
              <a:rPr lang="de-CH" dirty="0" err="1"/>
              <a:t>Month</a:t>
            </a:r>
            <a:r>
              <a:rPr lang="de-CH" dirty="0"/>
              <a:t> and Day, Year</a:t>
            </a:r>
          </a:p>
        </p:txBody>
      </p:sp>
      <p:sp>
        <p:nvSpPr>
          <p:cNvPr id="8" name="Foliennummernplatzhalter 7">
            <a:extLst>
              <a:ext uri="{FF2B5EF4-FFF2-40B4-BE49-F238E27FC236}">
                <a16:creationId xmlns:a16="http://schemas.microsoft.com/office/drawing/2014/main" id="{3600938A-377D-46DC-9CEE-22805093B19D}"/>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26" name="Textplatzhalter 23">
            <a:extLst>
              <a:ext uri="{FF2B5EF4-FFF2-40B4-BE49-F238E27FC236}">
                <a16:creationId xmlns:a16="http://schemas.microsoft.com/office/drawing/2014/main" id="{E86D764B-709E-40E6-B6E2-6C63904A2E59}"/>
              </a:ext>
            </a:extLst>
          </p:cNvPr>
          <p:cNvSpPr>
            <a:spLocks noGrp="1"/>
          </p:cNvSpPr>
          <p:nvPr>
            <p:ph type="body" sz="quarter" idx="14" hasCustomPrompt="1"/>
          </p:nvPr>
        </p:nvSpPr>
        <p:spPr>
          <a:xfrm>
            <a:off x="1629873" y="4086852"/>
            <a:ext cx="2628000" cy="1863097"/>
          </a:xfrm>
        </p:spPr>
        <p:txBody>
          <a:bodyPr lIns="72000" rIns="72000" bIns="72000"/>
          <a:lstStyle>
            <a:lvl1pPr algn="ctr">
              <a:defRPr sz="1800" b="0"/>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
        <p:nvSpPr>
          <p:cNvPr id="27" name="Bildplatzhalter 3">
            <a:extLst>
              <a:ext uri="{FF2B5EF4-FFF2-40B4-BE49-F238E27FC236}">
                <a16:creationId xmlns:a16="http://schemas.microsoft.com/office/drawing/2014/main" id="{3CC9502B-8F7D-4CC6-BA8B-2F62B8C25CC4}"/>
              </a:ext>
            </a:extLst>
          </p:cNvPr>
          <p:cNvSpPr>
            <a:spLocks noGrp="1"/>
          </p:cNvSpPr>
          <p:nvPr>
            <p:ph type="pic" sz="quarter" idx="13"/>
          </p:nvPr>
        </p:nvSpPr>
        <p:spPr>
          <a:xfrm>
            <a:off x="1863873" y="2420938"/>
            <a:ext cx="2160000" cy="1440000"/>
          </a:xfrm>
          <a:solidFill>
            <a:schemeClr val="bg1">
              <a:lumMod val="85000"/>
            </a:schemeClr>
          </a:solidFill>
        </p:spPr>
        <p:txBody>
          <a:bodyPr/>
          <a:lstStyle>
            <a:lvl1pPr>
              <a:defRPr sz="1400"/>
            </a:lvl1pPr>
          </a:lstStyle>
          <a:p>
            <a:r>
              <a:rPr lang="zh-CN" altLang="en-US"/>
              <a:t>单击图标添加图片</a:t>
            </a:r>
            <a:endParaRPr lang="de-CH" dirty="0"/>
          </a:p>
        </p:txBody>
      </p:sp>
      <p:sp>
        <p:nvSpPr>
          <p:cNvPr id="28" name="Textplatzhalter 23">
            <a:extLst>
              <a:ext uri="{FF2B5EF4-FFF2-40B4-BE49-F238E27FC236}">
                <a16:creationId xmlns:a16="http://schemas.microsoft.com/office/drawing/2014/main" id="{20BA15B4-2865-45A4-9BB8-7F99B7E8828C}"/>
              </a:ext>
            </a:extLst>
          </p:cNvPr>
          <p:cNvSpPr>
            <a:spLocks noGrp="1"/>
          </p:cNvSpPr>
          <p:nvPr>
            <p:ph type="body" sz="quarter" idx="15" hasCustomPrompt="1"/>
          </p:nvPr>
        </p:nvSpPr>
        <p:spPr>
          <a:xfrm>
            <a:off x="4776258" y="4086852"/>
            <a:ext cx="2628000" cy="1863097"/>
          </a:xfrm>
        </p:spPr>
        <p:txBody>
          <a:bodyPr lIns="72000" rIns="72000" bIns="72000"/>
          <a:lstStyle>
            <a:lvl1pPr algn="ctr">
              <a:defRPr sz="1800" b="0"/>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
        <p:nvSpPr>
          <p:cNvPr id="29" name="Bildplatzhalter 3">
            <a:extLst>
              <a:ext uri="{FF2B5EF4-FFF2-40B4-BE49-F238E27FC236}">
                <a16:creationId xmlns:a16="http://schemas.microsoft.com/office/drawing/2014/main" id="{8BA0B8C2-8E7F-4D65-B47A-16414A0753AA}"/>
              </a:ext>
            </a:extLst>
          </p:cNvPr>
          <p:cNvSpPr>
            <a:spLocks noGrp="1"/>
          </p:cNvSpPr>
          <p:nvPr>
            <p:ph type="pic" sz="quarter" idx="16"/>
          </p:nvPr>
        </p:nvSpPr>
        <p:spPr>
          <a:xfrm>
            <a:off x="5010258" y="2420938"/>
            <a:ext cx="2160000" cy="1440000"/>
          </a:xfrm>
          <a:solidFill>
            <a:schemeClr val="bg1">
              <a:lumMod val="85000"/>
            </a:schemeClr>
          </a:solidFill>
        </p:spPr>
        <p:txBody>
          <a:bodyPr/>
          <a:lstStyle>
            <a:lvl1pPr>
              <a:defRPr sz="1400"/>
            </a:lvl1pPr>
          </a:lstStyle>
          <a:p>
            <a:r>
              <a:rPr lang="zh-CN" altLang="en-US"/>
              <a:t>单击图标添加图片</a:t>
            </a:r>
            <a:endParaRPr lang="de-CH" dirty="0"/>
          </a:p>
        </p:txBody>
      </p:sp>
      <p:sp>
        <p:nvSpPr>
          <p:cNvPr id="30" name="Textplatzhalter 23">
            <a:extLst>
              <a:ext uri="{FF2B5EF4-FFF2-40B4-BE49-F238E27FC236}">
                <a16:creationId xmlns:a16="http://schemas.microsoft.com/office/drawing/2014/main" id="{010BE372-6E98-4642-8D4C-E1F997610F02}"/>
              </a:ext>
            </a:extLst>
          </p:cNvPr>
          <p:cNvSpPr>
            <a:spLocks noGrp="1"/>
          </p:cNvSpPr>
          <p:nvPr>
            <p:ph type="body" sz="quarter" idx="17" hasCustomPrompt="1"/>
          </p:nvPr>
        </p:nvSpPr>
        <p:spPr>
          <a:xfrm>
            <a:off x="7932050" y="4086852"/>
            <a:ext cx="2628000" cy="1863097"/>
          </a:xfrm>
        </p:spPr>
        <p:txBody>
          <a:bodyPr lIns="72000" rIns="72000" bIns="72000"/>
          <a:lstStyle>
            <a:lvl1pPr algn="ctr">
              <a:defRPr sz="1800" b="0"/>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
        <p:nvSpPr>
          <p:cNvPr id="31" name="Bildplatzhalter 3">
            <a:extLst>
              <a:ext uri="{FF2B5EF4-FFF2-40B4-BE49-F238E27FC236}">
                <a16:creationId xmlns:a16="http://schemas.microsoft.com/office/drawing/2014/main" id="{F6EE8E42-2F11-47C1-B2B1-321FC7823E7A}"/>
              </a:ext>
            </a:extLst>
          </p:cNvPr>
          <p:cNvSpPr>
            <a:spLocks noGrp="1"/>
          </p:cNvSpPr>
          <p:nvPr>
            <p:ph type="pic" sz="quarter" idx="18"/>
          </p:nvPr>
        </p:nvSpPr>
        <p:spPr>
          <a:xfrm>
            <a:off x="8166050" y="2420938"/>
            <a:ext cx="2160000" cy="1440000"/>
          </a:xfrm>
          <a:solidFill>
            <a:schemeClr val="bg1">
              <a:lumMod val="85000"/>
            </a:schemeClr>
          </a:solidFill>
        </p:spPr>
        <p:txBody>
          <a:bodyPr/>
          <a:lstStyle>
            <a:lvl1pPr>
              <a:defRPr sz="1400"/>
            </a:lvl1pPr>
          </a:lstStyle>
          <a:p>
            <a:r>
              <a:rPr lang="zh-CN" altLang="en-US"/>
              <a:t>单击图标添加图片</a:t>
            </a:r>
            <a:endParaRPr lang="de-CH" dirty="0"/>
          </a:p>
        </p:txBody>
      </p:sp>
      <p:sp>
        <p:nvSpPr>
          <p:cNvPr id="9" name="Textplatzhalter 8">
            <a:extLst>
              <a:ext uri="{FF2B5EF4-FFF2-40B4-BE49-F238E27FC236}">
                <a16:creationId xmlns:a16="http://schemas.microsoft.com/office/drawing/2014/main" id="{2B4BB35E-BB59-4537-9CA9-040E19F333CA}"/>
              </a:ext>
            </a:extLst>
          </p:cNvPr>
          <p:cNvSpPr>
            <a:spLocks noGrp="1"/>
          </p:cNvSpPr>
          <p:nvPr>
            <p:ph type="body" sz="quarter" idx="22" hasCustomPrompt="1"/>
          </p:nvPr>
        </p:nvSpPr>
        <p:spPr>
          <a:xfrm>
            <a:off x="1629530" y="2145600"/>
            <a:ext cx="2627313" cy="47625"/>
          </a:xfrm>
          <a:solidFill>
            <a:schemeClr val="accent6"/>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
        <p:nvSpPr>
          <p:cNvPr id="22" name="Textplatzhalter 8">
            <a:extLst>
              <a:ext uri="{FF2B5EF4-FFF2-40B4-BE49-F238E27FC236}">
                <a16:creationId xmlns:a16="http://schemas.microsoft.com/office/drawing/2014/main" id="{CD3114AE-465D-4A90-AF10-78083DA1B0E7}"/>
              </a:ext>
            </a:extLst>
          </p:cNvPr>
          <p:cNvSpPr>
            <a:spLocks noGrp="1"/>
          </p:cNvSpPr>
          <p:nvPr>
            <p:ph type="body" sz="quarter" idx="23" hasCustomPrompt="1"/>
          </p:nvPr>
        </p:nvSpPr>
        <p:spPr>
          <a:xfrm>
            <a:off x="4776258" y="2145600"/>
            <a:ext cx="2627313" cy="47625"/>
          </a:xfrm>
          <a:solidFill>
            <a:schemeClr val="accent5"/>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
        <p:nvSpPr>
          <p:cNvPr id="23" name="Textplatzhalter 8">
            <a:extLst>
              <a:ext uri="{FF2B5EF4-FFF2-40B4-BE49-F238E27FC236}">
                <a16:creationId xmlns:a16="http://schemas.microsoft.com/office/drawing/2014/main" id="{0E32C388-F78C-42E7-AC22-DF64D9F03A4D}"/>
              </a:ext>
            </a:extLst>
          </p:cNvPr>
          <p:cNvSpPr>
            <a:spLocks noGrp="1"/>
          </p:cNvSpPr>
          <p:nvPr>
            <p:ph type="body" sz="quarter" idx="24" hasCustomPrompt="1"/>
          </p:nvPr>
        </p:nvSpPr>
        <p:spPr>
          <a:xfrm>
            <a:off x="7932737" y="2145600"/>
            <a:ext cx="2627313" cy="47625"/>
          </a:xfrm>
          <a:solidFill>
            <a:schemeClr val="accent2"/>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Tree>
    <p:extLst>
      <p:ext uri="{BB962C8B-B14F-4D97-AF65-F5344CB8AC3E}">
        <p14:creationId xmlns:p14="http://schemas.microsoft.com/office/powerpoint/2010/main" val="16485553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 Service Personen ">
    <p:spTree>
      <p:nvGrpSpPr>
        <p:cNvPr id="1" name=""/>
        <p:cNvGrpSpPr/>
        <p:nvPr/>
      </p:nvGrpSpPr>
      <p:grpSpPr>
        <a:xfrm>
          <a:off x="0" y="0"/>
          <a:ext cx="0" cy="0"/>
          <a:chOff x="0" y="0"/>
          <a:chExt cx="0" cy="0"/>
        </a:xfrm>
      </p:grpSpPr>
      <p:sp>
        <p:nvSpPr>
          <p:cNvPr id="31" name="Bildplatzhalter 3">
            <a:extLst>
              <a:ext uri="{FF2B5EF4-FFF2-40B4-BE49-F238E27FC236}">
                <a16:creationId xmlns:a16="http://schemas.microsoft.com/office/drawing/2014/main" id="{F6EE8E42-2F11-47C1-B2B1-321FC7823E7A}"/>
              </a:ext>
            </a:extLst>
          </p:cNvPr>
          <p:cNvSpPr>
            <a:spLocks noGrp="1"/>
          </p:cNvSpPr>
          <p:nvPr>
            <p:ph type="pic" sz="quarter" idx="18"/>
          </p:nvPr>
        </p:nvSpPr>
        <p:spPr>
          <a:xfrm>
            <a:off x="7932738" y="2168525"/>
            <a:ext cx="2627312" cy="3781425"/>
          </a:xfrm>
          <a:solidFill>
            <a:schemeClr val="bg1">
              <a:lumMod val="85000"/>
            </a:schemeClr>
          </a:solidFill>
        </p:spPr>
        <p:txBody>
          <a:bodyPr/>
          <a:lstStyle>
            <a:lvl1pPr>
              <a:defRPr sz="1400"/>
            </a:lvl1pPr>
          </a:lstStyle>
          <a:p>
            <a:r>
              <a:rPr lang="zh-CN" altLang="en-US"/>
              <a:t>单击图标添加图片</a:t>
            </a:r>
            <a:endParaRPr lang="de-CH" dirty="0"/>
          </a:p>
        </p:txBody>
      </p:sp>
      <p:sp>
        <p:nvSpPr>
          <p:cNvPr id="29" name="Bildplatzhalter 3">
            <a:extLst>
              <a:ext uri="{FF2B5EF4-FFF2-40B4-BE49-F238E27FC236}">
                <a16:creationId xmlns:a16="http://schemas.microsoft.com/office/drawing/2014/main" id="{8BA0B8C2-8E7F-4D65-B47A-16414A0753AA}"/>
              </a:ext>
            </a:extLst>
          </p:cNvPr>
          <p:cNvSpPr>
            <a:spLocks noGrp="1"/>
          </p:cNvSpPr>
          <p:nvPr>
            <p:ph type="pic" sz="quarter" idx="16"/>
          </p:nvPr>
        </p:nvSpPr>
        <p:spPr>
          <a:xfrm>
            <a:off x="4771623" y="2168525"/>
            <a:ext cx="2633729" cy="3781425"/>
          </a:xfrm>
          <a:solidFill>
            <a:schemeClr val="bg1">
              <a:lumMod val="85000"/>
            </a:schemeClr>
          </a:solidFill>
        </p:spPr>
        <p:txBody>
          <a:bodyPr/>
          <a:lstStyle>
            <a:lvl1pPr>
              <a:defRPr sz="1400"/>
            </a:lvl1pPr>
          </a:lstStyle>
          <a:p>
            <a:r>
              <a:rPr lang="zh-CN" altLang="en-US"/>
              <a:t>单击图标添加图片</a:t>
            </a:r>
            <a:endParaRPr lang="de-CH" dirty="0"/>
          </a:p>
        </p:txBody>
      </p:sp>
      <p:sp>
        <p:nvSpPr>
          <p:cNvPr id="27" name="Bildplatzhalter 3">
            <a:extLst>
              <a:ext uri="{FF2B5EF4-FFF2-40B4-BE49-F238E27FC236}">
                <a16:creationId xmlns:a16="http://schemas.microsoft.com/office/drawing/2014/main" id="{3CC9502B-8F7D-4CC6-BA8B-2F62B8C25CC4}"/>
              </a:ext>
            </a:extLst>
          </p:cNvPr>
          <p:cNvSpPr>
            <a:spLocks noGrp="1"/>
          </p:cNvSpPr>
          <p:nvPr>
            <p:ph type="pic" sz="quarter" idx="13"/>
          </p:nvPr>
        </p:nvSpPr>
        <p:spPr>
          <a:xfrm>
            <a:off x="1631950" y="2168525"/>
            <a:ext cx="2627313" cy="3781425"/>
          </a:xfrm>
          <a:solidFill>
            <a:schemeClr val="bg1">
              <a:lumMod val="85000"/>
            </a:schemeClr>
          </a:solidFill>
        </p:spPr>
        <p:txBody>
          <a:bodyPr/>
          <a:lstStyle>
            <a:lvl1pPr>
              <a:defRPr sz="1400"/>
            </a:lvl1pPr>
          </a:lstStyle>
          <a:p>
            <a:r>
              <a:rPr lang="zh-CN" altLang="en-US"/>
              <a:t>单击图标添加图片</a:t>
            </a:r>
            <a:endParaRPr lang="de-CH" dirty="0"/>
          </a:p>
        </p:txBody>
      </p:sp>
      <p:sp>
        <p:nvSpPr>
          <p:cNvPr id="2" name="Titel 1">
            <a:extLst>
              <a:ext uri="{FF2B5EF4-FFF2-40B4-BE49-F238E27FC236}">
                <a16:creationId xmlns:a16="http://schemas.microsoft.com/office/drawing/2014/main" id="{155DB9D7-2559-468D-A3AB-FDCFA00B7BA4}"/>
              </a:ext>
            </a:extLst>
          </p:cNvPr>
          <p:cNvSpPr>
            <a:spLocks noGrp="1"/>
          </p:cNvSpPr>
          <p:nvPr>
            <p:ph type="title"/>
          </p:nvPr>
        </p:nvSpPr>
        <p:spPr/>
        <p:txBody>
          <a:bodyPr/>
          <a:lstStyle/>
          <a:p>
            <a:r>
              <a:rPr lang="zh-CN" altLang="en-US"/>
              <a:t>单击此处编辑母版标题样式</a:t>
            </a:r>
            <a:endParaRPr lang="de-CH" dirty="0"/>
          </a:p>
        </p:txBody>
      </p:sp>
      <p:sp>
        <p:nvSpPr>
          <p:cNvPr id="6" name="Datumsplatzhalter 5">
            <a:extLst>
              <a:ext uri="{FF2B5EF4-FFF2-40B4-BE49-F238E27FC236}">
                <a16:creationId xmlns:a16="http://schemas.microsoft.com/office/drawing/2014/main" id="{2CF66EB9-A461-4BE9-A12B-60ABA80C6940}"/>
              </a:ext>
            </a:extLst>
          </p:cNvPr>
          <p:cNvSpPr>
            <a:spLocks noGrp="1"/>
          </p:cNvSpPr>
          <p:nvPr>
            <p:ph type="dt" sz="half" idx="10"/>
          </p:nvPr>
        </p:nvSpPr>
        <p:spPr/>
        <p:txBody>
          <a:bodyPr/>
          <a:lstStyle/>
          <a:p>
            <a:fld id="{6BF7F577-09C0-4CC7-9286-15953D1622BA}" type="datetime1">
              <a:rPr lang="de-CH" smtClean="0"/>
              <a:t>02.03.2021</a:t>
            </a:fld>
            <a:endParaRPr lang="de-CH" dirty="0"/>
          </a:p>
        </p:txBody>
      </p:sp>
      <p:sp>
        <p:nvSpPr>
          <p:cNvPr id="7" name="Fußzeilenplatzhalter 6">
            <a:extLst>
              <a:ext uri="{FF2B5EF4-FFF2-40B4-BE49-F238E27FC236}">
                <a16:creationId xmlns:a16="http://schemas.microsoft.com/office/drawing/2014/main" id="{5D0BA506-B2AF-4860-87C2-5838B2D526D3}"/>
              </a:ext>
            </a:extLst>
          </p:cNvPr>
          <p:cNvSpPr>
            <a:spLocks noGrp="1"/>
          </p:cNvSpPr>
          <p:nvPr>
            <p:ph type="ftr" sz="quarter" idx="11"/>
          </p:nvPr>
        </p:nvSpPr>
        <p:spPr/>
        <p:txBody>
          <a:bodyPr/>
          <a:lstStyle/>
          <a:p>
            <a:r>
              <a:rPr lang="de-CH" dirty="0" err="1"/>
              <a:t>Presentation</a:t>
            </a:r>
            <a:r>
              <a:rPr lang="de-CH" dirty="0"/>
              <a:t> title | Event title | </a:t>
            </a:r>
            <a:r>
              <a:rPr lang="de-CH" dirty="0" err="1"/>
              <a:t>Month</a:t>
            </a:r>
            <a:r>
              <a:rPr lang="de-CH" dirty="0"/>
              <a:t> and Day, Year</a:t>
            </a:r>
          </a:p>
        </p:txBody>
      </p:sp>
      <p:sp>
        <p:nvSpPr>
          <p:cNvPr id="8" name="Foliennummernplatzhalter 7">
            <a:extLst>
              <a:ext uri="{FF2B5EF4-FFF2-40B4-BE49-F238E27FC236}">
                <a16:creationId xmlns:a16="http://schemas.microsoft.com/office/drawing/2014/main" id="{3600938A-377D-46DC-9CEE-22805093B19D}"/>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26" name="Textplatzhalter 23">
            <a:extLst>
              <a:ext uri="{FF2B5EF4-FFF2-40B4-BE49-F238E27FC236}">
                <a16:creationId xmlns:a16="http://schemas.microsoft.com/office/drawing/2014/main" id="{E86D764B-709E-40E6-B6E2-6C63904A2E59}"/>
              </a:ext>
            </a:extLst>
          </p:cNvPr>
          <p:cNvSpPr>
            <a:spLocks noGrp="1"/>
          </p:cNvSpPr>
          <p:nvPr>
            <p:ph type="body" sz="quarter" idx="14" hasCustomPrompt="1"/>
          </p:nvPr>
        </p:nvSpPr>
        <p:spPr>
          <a:xfrm>
            <a:off x="1629873" y="4302001"/>
            <a:ext cx="2628000" cy="1647950"/>
          </a:xfrm>
          <a:gradFill>
            <a:gsLst>
              <a:gs pos="80000">
                <a:schemeClr val="tx1">
                  <a:alpha val="50000"/>
                </a:schemeClr>
              </a:gs>
              <a:gs pos="0">
                <a:schemeClr val="bg1">
                  <a:alpha val="0"/>
                </a:schemeClr>
              </a:gs>
            </a:gsLst>
            <a:lin ang="5400000" scaled="0"/>
          </a:gradFill>
        </p:spPr>
        <p:txBody>
          <a:bodyPr lIns="72000" tIns="0" rIns="72000" bIns="72000"/>
          <a:lstStyle>
            <a:lvl1pPr algn="ctr">
              <a:defRPr sz="1800" b="0">
                <a:solidFill>
                  <a:schemeClr val="bg1"/>
                </a:solidFill>
              </a:defRPr>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
        <p:nvSpPr>
          <p:cNvPr id="9" name="Textplatzhalter 8">
            <a:extLst>
              <a:ext uri="{FF2B5EF4-FFF2-40B4-BE49-F238E27FC236}">
                <a16:creationId xmlns:a16="http://schemas.microsoft.com/office/drawing/2014/main" id="{2B4BB35E-BB59-4537-9CA9-040E19F333CA}"/>
              </a:ext>
            </a:extLst>
          </p:cNvPr>
          <p:cNvSpPr>
            <a:spLocks noGrp="1"/>
          </p:cNvSpPr>
          <p:nvPr>
            <p:ph type="body" sz="quarter" idx="22" hasCustomPrompt="1"/>
          </p:nvPr>
        </p:nvSpPr>
        <p:spPr>
          <a:xfrm>
            <a:off x="1629530" y="2145600"/>
            <a:ext cx="2627313" cy="47625"/>
          </a:xfrm>
          <a:solidFill>
            <a:schemeClr val="accent6"/>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
        <p:nvSpPr>
          <p:cNvPr id="22" name="Textplatzhalter 8">
            <a:extLst>
              <a:ext uri="{FF2B5EF4-FFF2-40B4-BE49-F238E27FC236}">
                <a16:creationId xmlns:a16="http://schemas.microsoft.com/office/drawing/2014/main" id="{CD3114AE-465D-4A90-AF10-78083DA1B0E7}"/>
              </a:ext>
            </a:extLst>
          </p:cNvPr>
          <p:cNvSpPr>
            <a:spLocks noGrp="1"/>
          </p:cNvSpPr>
          <p:nvPr>
            <p:ph type="body" sz="quarter" idx="23" hasCustomPrompt="1"/>
          </p:nvPr>
        </p:nvSpPr>
        <p:spPr>
          <a:xfrm>
            <a:off x="4776258" y="2145600"/>
            <a:ext cx="2627313" cy="47625"/>
          </a:xfrm>
          <a:solidFill>
            <a:schemeClr val="accent5"/>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
        <p:nvSpPr>
          <p:cNvPr id="23" name="Textplatzhalter 8">
            <a:extLst>
              <a:ext uri="{FF2B5EF4-FFF2-40B4-BE49-F238E27FC236}">
                <a16:creationId xmlns:a16="http://schemas.microsoft.com/office/drawing/2014/main" id="{0E32C388-F78C-42E7-AC22-DF64D9F03A4D}"/>
              </a:ext>
            </a:extLst>
          </p:cNvPr>
          <p:cNvSpPr>
            <a:spLocks noGrp="1"/>
          </p:cNvSpPr>
          <p:nvPr>
            <p:ph type="body" sz="quarter" idx="24" hasCustomPrompt="1"/>
          </p:nvPr>
        </p:nvSpPr>
        <p:spPr>
          <a:xfrm>
            <a:off x="7932737" y="2145600"/>
            <a:ext cx="2627313" cy="47625"/>
          </a:xfrm>
          <a:solidFill>
            <a:schemeClr val="accent2"/>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
        <p:nvSpPr>
          <p:cNvPr id="36" name="Textplatzhalter 23">
            <a:extLst>
              <a:ext uri="{FF2B5EF4-FFF2-40B4-BE49-F238E27FC236}">
                <a16:creationId xmlns:a16="http://schemas.microsoft.com/office/drawing/2014/main" id="{03A3C62B-825A-4CC8-BAED-2CA3C59E1926}"/>
              </a:ext>
            </a:extLst>
          </p:cNvPr>
          <p:cNvSpPr>
            <a:spLocks noGrp="1"/>
          </p:cNvSpPr>
          <p:nvPr>
            <p:ph type="body" sz="quarter" idx="25" hasCustomPrompt="1"/>
          </p:nvPr>
        </p:nvSpPr>
        <p:spPr>
          <a:xfrm>
            <a:off x="4771623" y="4302001"/>
            <a:ext cx="2628000" cy="1647950"/>
          </a:xfrm>
          <a:gradFill>
            <a:gsLst>
              <a:gs pos="80000">
                <a:schemeClr val="tx1">
                  <a:alpha val="50000"/>
                </a:schemeClr>
              </a:gs>
              <a:gs pos="0">
                <a:schemeClr val="bg1">
                  <a:alpha val="0"/>
                </a:schemeClr>
              </a:gs>
            </a:gsLst>
            <a:lin ang="5400000" scaled="0"/>
          </a:gradFill>
        </p:spPr>
        <p:txBody>
          <a:bodyPr lIns="72000" tIns="0" rIns="72000" bIns="72000"/>
          <a:lstStyle>
            <a:lvl1pPr algn="ctr">
              <a:defRPr sz="1800" b="0">
                <a:solidFill>
                  <a:schemeClr val="bg1"/>
                </a:solidFill>
              </a:defRPr>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
        <p:nvSpPr>
          <p:cNvPr id="37" name="Textplatzhalter 23">
            <a:extLst>
              <a:ext uri="{FF2B5EF4-FFF2-40B4-BE49-F238E27FC236}">
                <a16:creationId xmlns:a16="http://schemas.microsoft.com/office/drawing/2014/main" id="{77B89394-1CE2-4761-BF92-E1B469856C53}"/>
              </a:ext>
            </a:extLst>
          </p:cNvPr>
          <p:cNvSpPr>
            <a:spLocks noGrp="1"/>
          </p:cNvSpPr>
          <p:nvPr>
            <p:ph type="body" sz="quarter" idx="26" hasCustomPrompt="1"/>
          </p:nvPr>
        </p:nvSpPr>
        <p:spPr>
          <a:xfrm>
            <a:off x="7932050" y="4302001"/>
            <a:ext cx="2628000" cy="1647950"/>
          </a:xfrm>
          <a:gradFill>
            <a:gsLst>
              <a:gs pos="80000">
                <a:schemeClr val="tx1">
                  <a:alpha val="50000"/>
                </a:schemeClr>
              </a:gs>
              <a:gs pos="0">
                <a:schemeClr val="bg1">
                  <a:alpha val="0"/>
                </a:schemeClr>
              </a:gs>
            </a:gsLst>
            <a:lin ang="5400000" scaled="0"/>
          </a:gradFill>
        </p:spPr>
        <p:txBody>
          <a:bodyPr lIns="72000" tIns="0" rIns="72000" bIns="72000"/>
          <a:lstStyle>
            <a:lvl1pPr algn="ctr">
              <a:defRPr sz="1800" b="0">
                <a:solidFill>
                  <a:schemeClr val="bg1"/>
                </a:solidFill>
              </a:defRPr>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Tree>
    <p:extLst>
      <p:ext uri="{BB962C8B-B14F-4D97-AF65-F5344CB8AC3E}">
        <p14:creationId xmlns:p14="http://schemas.microsoft.com/office/powerpoint/2010/main" val="95324811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6 Service Personen">
    <p:spTree>
      <p:nvGrpSpPr>
        <p:cNvPr id="1" name=""/>
        <p:cNvGrpSpPr/>
        <p:nvPr/>
      </p:nvGrpSpPr>
      <p:grpSpPr>
        <a:xfrm>
          <a:off x="0" y="0"/>
          <a:ext cx="0" cy="0"/>
          <a:chOff x="0" y="0"/>
          <a:chExt cx="0" cy="0"/>
        </a:xfrm>
      </p:grpSpPr>
      <p:sp>
        <p:nvSpPr>
          <p:cNvPr id="56" name="Rectangle 28">
            <a:extLst>
              <a:ext uri="{FF2B5EF4-FFF2-40B4-BE49-F238E27FC236}">
                <a16:creationId xmlns:a16="http://schemas.microsoft.com/office/drawing/2014/main" id="{269B627D-85C3-44B9-8815-825493E7B18E}"/>
              </a:ext>
            </a:extLst>
          </p:cNvPr>
          <p:cNvSpPr/>
          <p:nvPr/>
        </p:nvSpPr>
        <p:spPr>
          <a:xfrm>
            <a:off x="731038" y="2673349"/>
            <a:ext cx="1728000" cy="2519364"/>
          </a:xfrm>
          <a:prstGeom prst="rect">
            <a:avLst/>
          </a:prstGeom>
          <a:solidFill>
            <a:srgbClr val="EBEBE6"/>
          </a:solidFill>
          <a:ln>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b" anchorCtr="0"/>
          <a:lstStyle/>
          <a:p>
            <a:pPr algn="ctr"/>
            <a:endParaRPr lang="en-US" sz="1000" b="1" dirty="0">
              <a:solidFill>
                <a:srgbClr val="696969"/>
              </a:solidFill>
              <a:latin typeface="Arial" panose="020B0604020202020204" pitchFamily="34" charset="0"/>
              <a:ea typeface="Open Sans" charset="0"/>
              <a:cs typeface="Arial" panose="020B0604020202020204" pitchFamily="34" charset="0"/>
            </a:endParaRPr>
          </a:p>
        </p:txBody>
      </p:sp>
      <p:sp>
        <p:nvSpPr>
          <p:cNvPr id="69" name="Rectangle 28">
            <a:extLst>
              <a:ext uri="{FF2B5EF4-FFF2-40B4-BE49-F238E27FC236}">
                <a16:creationId xmlns:a16="http://schemas.microsoft.com/office/drawing/2014/main" id="{7A2CDA1A-5E08-4543-9110-2F4DFE71D542}"/>
              </a:ext>
            </a:extLst>
          </p:cNvPr>
          <p:cNvSpPr/>
          <p:nvPr userDrawn="1"/>
        </p:nvSpPr>
        <p:spPr>
          <a:xfrm>
            <a:off x="2530463" y="2673349"/>
            <a:ext cx="1728000" cy="2519364"/>
          </a:xfrm>
          <a:prstGeom prst="rect">
            <a:avLst/>
          </a:prstGeom>
          <a:solidFill>
            <a:srgbClr val="EBEBE6"/>
          </a:solidFill>
          <a:ln>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b" anchorCtr="0"/>
          <a:lstStyle/>
          <a:p>
            <a:pPr algn="ctr"/>
            <a:endParaRPr lang="en-US" sz="1000" b="1" dirty="0">
              <a:solidFill>
                <a:srgbClr val="696969"/>
              </a:solidFill>
              <a:latin typeface="Arial" panose="020B0604020202020204" pitchFamily="34" charset="0"/>
              <a:ea typeface="Open Sans" charset="0"/>
              <a:cs typeface="Arial" panose="020B0604020202020204" pitchFamily="34" charset="0"/>
            </a:endParaRPr>
          </a:p>
        </p:txBody>
      </p:sp>
      <p:sp>
        <p:nvSpPr>
          <p:cNvPr id="73" name="Rectangle 28">
            <a:extLst>
              <a:ext uri="{FF2B5EF4-FFF2-40B4-BE49-F238E27FC236}">
                <a16:creationId xmlns:a16="http://schemas.microsoft.com/office/drawing/2014/main" id="{C277CF01-2410-426E-B3D3-C6830F3853EA}"/>
              </a:ext>
            </a:extLst>
          </p:cNvPr>
          <p:cNvSpPr/>
          <p:nvPr userDrawn="1"/>
        </p:nvSpPr>
        <p:spPr>
          <a:xfrm>
            <a:off x="4332288" y="2673349"/>
            <a:ext cx="1728000" cy="2519364"/>
          </a:xfrm>
          <a:prstGeom prst="rect">
            <a:avLst/>
          </a:prstGeom>
          <a:solidFill>
            <a:srgbClr val="EBEBE6"/>
          </a:solidFill>
          <a:ln>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b" anchorCtr="0"/>
          <a:lstStyle/>
          <a:p>
            <a:pPr algn="ctr"/>
            <a:endParaRPr lang="en-US" sz="1000" b="1" dirty="0">
              <a:solidFill>
                <a:srgbClr val="696969"/>
              </a:solidFill>
              <a:latin typeface="Arial" panose="020B0604020202020204" pitchFamily="34" charset="0"/>
              <a:ea typeface="Open Sans" charset="0"/>
              <a:cs typeface="Arial" panose="020B0604020202020204" pitchFamily="34" charset="0"/>
            </a:endParaRPr>
          </a:p>
        </p:txBody>
      </p:sp>
      <p:sp>
        <p:nvSpPr>
          <p:cNvPr id="77" name="Rectangle 28">
            <a:extLst>
              <a:ext uri="{FF2B5EF4-FFF2-40B4-BE49-F238E27FC236}">
                <a16:creationId xmlns:a16="http://schemas.microsoft.com/office/drawing/2014/main" id="{C01B7D41-5D98-4119-8986-3D232699E94B}"/>
              </a:ext>
            </a:extLst>
          </p:cNvPr>
          <p:cNvSpPr/>
          <p:nvPr userDrawn="1"/>
        </p:nvSpPr>
        <p:spPr>
          <a:xfrm>
            <a:off x="6131713" y="2673349"/>
            <a:ext cx="1728000" cy="2519364"/>
          </a:xfrm>
          <a:prstGeom prst="rect">
            <a:avLst/>
          </a:prstGeom>
          <a:solidFill>
            <a:srgbClr val="EBEBE6"/>
          </a:solidFill>
          <a:ln>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b" anchorCtr="0"/>
          <a:lstStyle/>
          <a:p>
            <a:pPr algn="ctr"/>
            <a:endParaRPr lang="en-US" sz="1000" b="1" dirty="0">
              <a:solidFill>
                <a:srgbClr val="696969"/>
              </a:solidFill>
              <a:latin typeface="Arial" panose="020B0604020202020204" pitchFamily="34" charset="0"/>
              <a:ea typeface="Open Sans" charset="0"/>
              <a:cs typeface="Arial" panose="020B0604020202020204" pitchFamily="34" charset="0"/>
            </a:endParaRPr>
          </a:p>
        </p:txBody>
      </p:sp>
      <p:sp>
        <p:nvSpPr>
          <p:cNvPr id="81" name="Rectangle 28">
            <a:extLst>
              <a:ext uri="{FF2B5EF4-FFF2-40B4-BE49-F238E27FC236}">
                <a16:creationId xmlns:a16="http://schemas.microsoft.com/office/drawing/2014/main" id="{CCDD6C90-9C76-41C2-9120-EC7614578E7F}"/>
              </a:ext>
            </a:extLst>
          </p:cNvPr>
          <p:cNvSpPr/>
          <p:nvPr userDrawn="1"/>
        </p:nvSpPr>
        <p:spPr>
          <a:xfrm>
            <a:off x="7932738" y="2673349"/>
            <a:ext cx="1728000" cy="2519364"/>
          </a:xfrm>
          <a:prstGeom prst="rect">
            <a:avLst/>
          </a:prstGeom>
          <a:solidFill>
            <a:srgbClr val="EBEBE6"/>
          </a:solidFill>
          <a:ln>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b" anchorCtr="0"/>
          <a:lstStyle/>
          <a:p>
            <a:pPr algn="ctr"/>
            <a:endParaRPr lang="en-US" sz="1000" b="1" dirty="0">
              <a:solidFill>
                <a:srgbClr val="696969"/>
              </a:solidFill>
              <a:latin typeface="Arial" panose="020B0604020202020204" pitchFamily="34" charset="0"/>
              <a:ea typeface="Open Sans" charset="0"/>
              <a:cs typeface="Arial" panose="020B0604020202020204" pitchFamily="34" charset="0"/>
            </a:endParaRPr>
          </a:p>
        </p:txBody>
      </p:sp>
      <p:sp>
        <p:nvSpPr>
          <p:cNvPr id="85" name="Rectangle 28">
            <a:extLst>
              <a:ext uri="{FF2B5EF4-FFF2-40B4-BE49-F238E27FC236}">
                <a16:creationId xmlns:a16="http://schemas.microsoft.com/office/drawing/2014/main" id="{AB832A53-80DF-4752-9307-89A412B9883A}"/>
              </a:ext>
            </a:extLst>
          </p:cNvPr>
          <p:cNvSpPr/>
          <p:nvPr userDrawn="1"/>
        </p:nvSpPr>
        <p:spPr>
          <a:xfrm>
            <a:off x="9732963" y="2673349"/>
            <a:ext cx="1728000" cy="2519364"/>
          </a:xfrm>
          <a:prstGeom prst="rect">
            <a:avLst/>
          </a:prstGeom>
          <a:solidFill>
            <a:srgbClr val="EBEBE6"/>
          </a:solidFill>
          <a:ln>
            <a:noFill/>
          </a:ln>
        </p:spPr>
        <p:style>
          <a:lnRef idx="2">
            <a:schemeClr val="accent1">
              <a:shade val="50000"/>
            </a:schemeClr>
          </a:lnRef>
          <a:fillRef idx="1">
            <a:schemeClr val="accent1"/>
          </a:fillRef>
          <a:effectRef idx="0">
            <a:schemeClr val="accent1"/>
          </a:effectRef>
          <a:fontRef idx="minor">
            <a:schemeClr val="lt1"/>
          </a:fontRef>
        </p:style>
        <p:txBody>
          <a:bodyPr lIns="96000" tIns="96000" rIns="96000" bIns="96000" rtlCol="0" anchor="b" anchorCtr="0"/>
          <a:lstStyle/>
          <a:p>
            <a:pPr algn="ctr"/>
            <a:endParaRPr lang="en-US" sz="1000" b="1" dirty="0">
              <a:solidFill>
                <a:srgbClr val="696969"/>
              </a:solidFill>
              <a:latin typeface="Arial" panose="020B0604020202020204" pitchFamily="34" charset="0"/>
              <a:ea typeface="Open Sans" charset="0"/>
              <a:cs typeface="Arial" panose="020B0604020202020204" pitchFamily="34" charset="0"/>
            </a:endParaRPr>
          </a:p>
        </p:txBody>
      </p:sp>
      <p:sp>
        <p:nvSpPr>
          <p:cNvPr id="2" name="Titel 1">
            <a:extLst>
              <a:ext uri="{FF2B5EF4-FFF2-40B4-BE49-F238E27FC236}">
                <a16:creationId xmlns:a16="http://schemas.microsoft.com/office/drawing/2014/main" id="{155DB9D7-2559-468D-A3AB-FDCFA00B7BA4}"/>
              </a:ext>
            </a:extLst>
          </p:cNvPr>
          <p:cNvSpPr>
            <a:spLocks noGrp="1"/>
          </p:cNvSpPr>
          <p:nvPr>
            <p:ph type="title"/>
          </p:nvPr>
        </p:nvSpPr>
        <p:spPr/>
        <p:txBody>
          <a:bodyPr/>
          <a:lstStyle/>
          <a:p>
            <a:r>
              <a:rPr lang="zh-CN" altLang="en-US"/>
              <a:t>单击此处编辑母版标题样式</a:t>
            </a:r>
            <a:endParaRPr lang="de-CH" dirty="0"/>
          </a:p>
        </p:txBody>
      </p:sp>
      <p:sp>
        <p:nvSpPr>
          <p:cNvPr id="6" name="Datumsplatzhalter 5">
            <a:extLst>
              <a:ext uri="{FF2B5EF4-FFF2-40B4-BE49-F238E27FC236}">
                <a16:creationId xmlns:a16="http://schemas.microsoft.com/office/drawing/2014/main" id="{2CF66EB9-A461-4BE9-A12B-60ABA80C6940}"/>
              </a:ext>
            </a:extLst>
          </p:cNvPr>
          <p:cNvSpPr>
            <a:spLocks noGrp="1"/>
          </p:cNvSpPr>
          <p:nvPr>
            <p:ph type="dt" sz="half" idx="10"/>
          </p:nvPr>
        </p:nvSpPr>
        <p:spPr/>
        <p:txBody>
          <a:bodyPr/>
          <a:lstStyle/>
          <a:p>
            <a:fld id="{6BF7F577-09C0-4CC7-9286-15953D1622BA}" type="datetime1">
              <a:rPr lang="de-CH" smtClean="0"/>
              <a:t>02.03.2021</a:t>
            </a:fld>
            <a:endParaRPr lang="de-CH" dirty="0"/>
          </a:p>
        </p:txBody>
      </p:sp>
      <p:sp>
        <p:nvSpPr>
          <p:cNvPr id="7" name="Fußzeilenplatzhalter 6">
            <a:extLst>
              <a:ext uri="{FF2B5EF4-FFF2-40B4-BE49-F238E27FC236}">
                <a16:creationId xmlns:a16="http://schemas.microsoft.com/office/drawing/2014/main" id="{5D0BA506-B2AF-4860-87C2-5838B2D526D3}"/>
              </a:ext>
            </a:extLst>
          </p:cNvPr>
          <p:cNvSpPr>
            <a:spLocks noGrp="1"/>
          </p:cNvSpPr>
          <p:nvPr>
            <p:ph type="ftr" sz="quarter" idx="11"/>
          </p:nvPr>
        </p:nvSpPr>
        <p:spPr/>
        <p:txBody>
          <a:bodyPr/>
          <a:lstStyle/>
          <a:p>
            <a:r>
              <a:rPr lang="de-CH"/>
              <a:t>Presentation title | Event title | Month and Day, Year</a:t>
            </a:r>
            <a:endParaRPr lang="de-CH" dirty="0"/>
          </a:p>
        </p:txBody>
      </p:sp>
      <p:sp>
        <p:nvSpPr>
          <p:cNvPr id="8" name="Foliennummernplatzhalter 7">
            <a:extLst>
              <a:ext uri="{FF2B5EF4-FFF2-40B4-BE49-F238E27FC236}">
                <a16:creationId xmlns:a16="http://schemas.microsoft.com/office/drawing/2014/main" id="{3600938A-377D-46DC-9CEE-22805093B19D}"/>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66" name="Bildplatzhalter 65">
            <a:extLst>
              <a:ext uri="{FF2B5EF4-FFF2-40B4-BE49-F238E27FC236}">
                <a16:creationId xmlns:a16="http://schemas.microsoft.com/office/drawing/2014/main" id="{CC02FB0E-EB50-4ED5-86FB-6A07499E2D7C}"/>
              </a:ext>
            </a:extLst>
          </p:cNvPr>
          <p:cNvSpPr>
            <a:spLocks noGrp="1"/>
          </p:cNvSpPr>
          <p:nvPr userDrawn="1">
            <p:ph type="pic" sz="quarter" idx="13"/>
          </p:nvPr>
        </p:nvSpPr>
        <p:spPr>
          <a:xfrm>
            <a:off x="874638" y="2924175"/>
            <a:ext cx="1440000" cy="972000"/>
          </a:xfrm>
          <a:solidFill>
            <a:schemeClr val="bg1">
              <a:lumMod val="85000"/>
            </a:schemeClr>
          </a:solidFill>
        </p:spPr>
        <p:txBody>
          <a:bodyPr/>
          <a:lstStyle>
            <a:lvl1pPr>
              <a:defRPr sz="1400"/>
            </a:lvl1pPr>
          </a:lstStyle>
          <a:p>
            <a:r>
              <a:rPr lang="zh-CN" altLang="en-US"/>
              <a:t>单击图标添加图片</a:t>
            </a:r>
            <a:endParaRPr lang="de-CH" dirty="0"/>
          </a:p>
        </p:txBody>
      </p:sp>
      <p:sp>
        <p:nvSpPr>
          <p:cNvPr id="67" name="Textplatzhalter 23">
            <a:extLst>
              <a:ext uri="{FF2B5EF4-FFF2-40B4-BE49-F238E27FC236}">
                <a16:creationId xmlns:a16="http://schemas.microsoft.com/office/drawing/2014/main" id="{4E1BE7CC-93BA-4533-B8CA-D6D98BA830B9}"/>
              </a:ext>
            </a:extLst>
          </p:cNvPr>
          <p:cNvSpPr>
            <a:spLocks noGrp="1"/>
          </p:cNvSpPr>
          <p:nvPr userDrawn="1">
            <p:ph type="body" sz="quarter" idx="14" hasCustomPrompt="1"/>
          </p:nvPr>
        </p:nvSpPr>
        <p:spPr>
          <a:xfrm>
            <a:off x="731038" y="4196608"/>
            <a:ext cx="1727200" cy="996105"/>
          </a:xfrm>
        </p:spPr>
        <p:txBody>
          <a:bodyPr lIns="72000" rIns="72000" bIns="72000"/>
          <a:lstStyle>
            <a:lvl1pPr algn="ctr">
              <a:defRPr sz="1000" b="0"/>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
        <p:nvSpPr>
          <p:cNvPr id="70" name="Bildplatzhalter 65">
            <a:extLst>
              <a:ext uri="{FF2B5EF4-FFF2-40B4-BE49-F238E27FC236}">
                <a16:creationId xmlns:a16="http://schemas.microsoft.com/office/drawing/2014/main" id="{CD37AC95-F2C0-4EEA-BB49-A35840478BA6}"/>
              </a:ext>
            </a:extLst>
          </p:cNvPr>
          <p:cNvSpPr>
            <a:spLocks noGrp="1"/>
          </p:cNvSpPr>
          <p:nvPr>
            <p:ph type="pic" sz="quarter" idx="20"/>
          </p:nvPr>
        </p:nvSpPr>
        <p:spPr>
          <a:xfrm>
            <a:off x="2674063" y="2924175"/>
            <a:ext cx="1440000" cy="972000"/>
          </a:xfrm>
          <a:solidFill>
            <a:schemeClr val="bg1">
              <a:lumMod val="85000"/>
            </a:schemeClr>
          </a:solidFill>
        </p:spPr>
        <p:txBody>
          <a:bodyPr/>
          <a:lstStyle>
            <a:lvl1pPr>
              <a:defRPr sz="1400"/>
            </a:lvl1pPr>
          </a:lstStyle>
          <a:p>
            <a:r>
              <a:rPr lang="zh-CN" altLang="en-US"/>
              <a:t>单击图标添加图片</a:t>
            </a:r>
            <a:endParaRPr lang="de-CH" dirty="0"/>
          </a:p>
        </p:txBody>
      </p:sp>
      <p:sp>
        <p:nvSpPr>
          <p:cNvPr id="71" name="Textplatzhalter 23">
            <a:extLst>
              <a:ext uri="{FF2B5EF4-FFF2-40B4-BE49-F238E27FC236}">
                <a16:creationId xmlns:a16="http://schemas.microsoft.com/office/drawing/2014/main" id="{288343BA-01E2-4FFA-A813-C71D2503BFD4}"/>
              </a:ext>
            </a:extLst>
          </p:cNvPr>
          <p:cNvSpPr>
            <a:spLocks noGrp="1"/>
          </p:cNvSpPr>
          <p:nvPr>
            <p:ph type="body" sz="quarter" idx="21" hasCustomPrompt="1"/>
          </p:nvPr>
        </p:nvSpPr>
        <p:spPr>
          <a:xfrm>
            <a:off x="2530463" y="4196608"/>
            <a:ext cx="1727200" cy="996105"/>
          </a:xfrm>
        </p:spPr>
        <p:txBody>
          <a:bodyPr lIns="72000" rIns="72000" bIns="72000"/>
          <a:lstStyle>
            <a:lvl1pPr algn="ctr">
              <a:defRPr sz="1000" b="0"/>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
        <p:nvSpPr>
          <p:cNvPr id="74" name="Bildplatzhalter 65">
            <a:extLst>
              <a:ext uri="{FF2B5EF4-FFF2-40B4-BE49-F238E27FC236}">
                <a16:creationId xmlns:a16="http://schemas.microsoft.com/office/drawing/2014/main" id="{D55EEA8F-F50E-4F3D-9B5D-CF30A6ED936F}"/>
              </a:ext>
            </a:extLst>
          </p:cNvPr>
          <p:cNvSpPr>
            <a:spLocks noGrp="1"/>
          </p:cNvSpPr>
          <p:nvPr>
            <p:ph type="pic" sz="quarter" idx="23"/>
          </p:nvPr>
        </p:nvSpPr>
        <p:spPr>
          <a:xfrm>
            <a:off x="4475888" y="2924969"/>
            <a:ext cx="1440000" cy="972000"/>
          </a:xfrm>
          <a:solidFill>
            <a:schemeClr val="bg1">
              <a:lumMod val="85000"/>
            </a:schemeClr>
          </a:solidFill>
        </p:spPr>
        <p:txBody>
          <a:bodyPr/>
          <a:lstStyle>
            <a:lvl1pPr>
              <a:defRPr sz="1400"/>
            </a:lvl1pPr>
          </a:lstStyle>
          <a:p>
            <a:r>
              <a:rPr lang="zh-CN" altLang="en-US"/>
              <a:t>单击图标添加图片</a:t>
            </a:r>
            <a:endParaRPr lang="de-CH" dirty="0"/>
          </a:p>
        </p:txBody>
      </p:sp>
      <p:sp>
        <p:nvSpPr>
          <p:cNvPr id="75" name="Textplatzhalter 23">
            <a:extLst>
              <a:ext uri="{FF2B5EF4-FFF2-40B4-BE49-F238E27FC236}">
                <a16:creationId xmlns:a16="http://schemas.microsoft.com/office/drawing/2014/main" id="{64CF8853-D541-4E3C-B20D-04B8D3EFEDDE}"/>
              </a:ext>
            </a:extLst>
          </p:cNvPr>
          <p:cNvSpPr>
            <a:spLocks noGrp="1"/>
          </p:cNvSpPr>
          <p:nvPr>
            <p:ph type="body" sz="quarter" idx="24" hasCustomPrompt="1"/>
          </p:nvPr>
        </p:nvSpPr>
        <p:spPr>
          <a:xfrm>
            <a:off x="4332288" y="4197402"/>
            <a:ext cx="1727200" cy="996105"/>
          </a:xfrm>
        </p:spPr>
        <p:txBody>
          <a:bodyPr lIns="72000" rIns="72000" bIns="72000"/>
          <a:lstStyle>
            <a:lvl1pPr algn="ctr">
              <a:defRPr sz="1000" b="0"/>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
        <p:nvSpPr>
          <p:cNvPr id="78" name="Bildplatzhalter 65">
            <a:extLst>
              <a:ext uri="{FF2B5EF4-FFF2-40B4-BE49-F238E27FC236}">
                <a16:creationId xmlns:a16="http://schemas.microsoft.com/office/drawing/2014/main" id="{6BD83218-743D-4D28-BAED-F5005D7B6B52}"/>
              </a:ext>
            </a:extLst>
          </p:cNvPr>
          <p:cNvSpPr>
            <a:spLocks noGrp="1"/>
          </p:cNvSpPr>
          <p:nvPr>
            <p:ph type="pic" sz="quarter" idx="26"/>
          </p:nvPr>
        </p:nvSpPr>
        <p:spPr>
          <a:xfrm>
            <a:off x="6275313" y="2924969"/>
            <a:ext cx="1440000" cy="972000"/>
          </a:xfrm>
          <a:solidFill>
            <a:schemeClr val="bg1">
              <a:lumMod val="85000"/>
            </a:schemeClr>
          </a:solidFill>
        </p:spPr>
        <p:txBody>
          <a:bodyPr/>
          <a:lstStyle>
            <a:lvl1pPr>
              <a:defRPr sz="1400"/>
            </a:lvl1pPr>
          </a:lstStyle>
          <a:p>
            <a:r>
              <a:rPr lang="zh-CN" altLang="en-US"/>
              <a:t>单击图标添加图片</a:t>
            </a:r>
            <a:endParaRPr lang="de-CH" dirty="0"/>
          </a:p>
        </p:txBody>
      </p:sp>
      <p:sp>
        <p:nvSpPr>
          <p:cNvPr id="79" name="Textplatzhalter 23">
            <a:extLst>
              <a:ext uri="{FF2B5EF4-FFF2-40B4-BE49-F238E27FC236}">
                <a16:creationId xmlns:a16="http://schemas.microsoft.com/office/drawing/2014/main" id="{547407AF-2452-4756-8260-3EF98552D9CD}"/>
              </a:ext>
            </a:extLst>
          </p:cNvPr>
          <p:cNvSpPr>
            <a:spLocks noGrp="1"/>
          </p:cNvSpPr>
          <p:nvPr>
            <p:ph type="body" sz="quarter" idx="27" hasCustomPrompt="1"/>
          </p:nvPr>
        </p:nvSpPr>
        <p:spPr>
          <a:xfrm>
            <a:off x="6131713" y="4197402"/>
            <a:ext cx="1727200" cy="996105"/>
          </a:xfrm>
        </p:spPr>
        <p:txBody>
          <a:bodyPr lIns="72000" rIns="72000" bIns="72000"/>
          <a:lstStyle>
            <a:lvl1pPr algn="ctr">
              <a:defRPr sz="1000" b="0"/>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
        <p:nvSpPr>
          <p:cNvPr id="82" name="Bildplatzhalter 65">
            <a:extLst>
              <a:ext uri="{FF2B5EF4-FFF2-40B4-BE49-F238E27FC236}">
                <a16:creationId xmlns:a16="http://schemas.microsoft.com/office/drawing/2014/main" id="{AB9F7A13-12C6-4585-A3EA-EBFEA4FCCC88}"/>
              </a:ext>
            </a:extLst>
          </p:cNvPr>
          <p:cNvSpPr>
            <a:spLocks noGrp="1"/>
          </p:cNvSpPr>
          <p:nvPr>
            <p:ph type="pic" sz="quarter" idx="29"/>
          </p:nvPr>
        </p:nvSpPr>
        <p:spPr>
          <a:xfrm>
            <a:off x="8076338" y="2924969"/>
            <a:ext cx="1440000" cy="972000"/>
          </a:xfrm>
          <a:solidFill>
            <a:schemeClr val="bg1">
              <a:lumMod val="85000"/>
            </a:schemeClr>
          </a:solidFill>
        </p:spPr>
        <p:txBody>
          <a:bodyPr/>
          <a:lstStyle>
            <a:lvl1pPr>
              <a:defRPr sz="1400"/>
            </a:lvl1pPr>
          </a:lstStyle>
          <a:p>
            <a:r>
              <a:rPr lang="zh-CN" altLang="en-US"/>
              <a:t>单击图标添加图片</a:t>
            </a:r>
            <a:endParaRPr lang="de-CH" dirty="0"/>
          </a:p>
        </p:txBody>
      </p:sp>
      <p:sp>
        <p:nvSpPr>
          <p:cNvPr id="83" name="Textplatzhalter 23">
            <a:extLst>
              <a:ext uri="{FF2B5EF4-FFF2-40B4-BE49-F238E27FC236}">
                <a16:creationId xmlns:a16="http://schemas.microsoft.com/office/drawing/2014/main" id="{4D92D056-9ED4-4CB9-B66C-D84CAF59CAD6}"/>
              </a:ext>
            </a:extLst>
          </p:cNvPr>
          <p:cNvSpPr>
            <a:spLocks noGrp="1"/>
          </p:cNvSpPr>
          <p:nvPr>
            <p:ph type="body" sz="quarter" idx="30" hasCustomPrompt="1"/>
          </p:nvPr>
        </p:nvSpPr>
        <p:spPr>
          <a:xfrm>
            <a:off x="7932738" y="4197402"/>
            <a:ext cx="1727200" cy="996105"/>
          </a:xfrm>
        </p:spPr>
        <p:txBody>
          <a:bodyPr lIns="72000" rIns="72000" bIns="72000"/>
          <a:lstStyle>
            <a:lvl1pPr algn="ctr">
              <a:defRPr sz="1000" b="0"/>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
        <p:nvSpPr>
          <p:cNvPr id="86" name="Bildplatzhalter 65">
            <a:extLst>
              <a:ext uri="{FF2B5EF4-FFF2-40B4-BE49-F238E27FC236}">
                <a16:creationId xmlns:a16="http://schemas.microsoft.com/office/drawing/2014/main" id="{8662FC5E-C803-451E-A566-77E305DAC4E6}"/>
              </a:ext>
            </a:extLst>
          </p:cNvPr>
          <p:cNvSpPr>
            <a:spLocks noGrp="1"/>
          </p:cNvSpPr>
          <p:nvPr>
            <p:ph type="pic" sz="quarter" idx="32"/>
          </p:nvPr>
        </p:nvSpPr>
        <p:spPr>
          <a:xfrm>
            <a:off x="9876563" y="2924969"/>
            <a:ext cx="1440000" cy="972000"/>
          </a:xfrm>
          <a:solidFill>
            <a:schemeClr val="bg1">
              <a:lumMod val="85000"/>
            </a:schemeClr>
          </a:solidFill>
        </p:spPr>
        <p:txBody>
          <a:bodyPr/>
          <a:lstStyle>
            <a:lvl1pPr>
              <a:defRPr sz="1400"/>
            </a:lvl1pPr>
          </a:lstStyle>
          <a:p>
            <a:r>
              <a:rPr lang="zh-CN" altLang="en-US"/>
              <a:t>单击图标添加图片</a:t>
            </a:r>
            <a:endParaRPr lang="de-CH" dirty="0"/>
          </a:p>
        </p:txBody>
      </p:sp>
      <p:sp>
        <p:nvSpPr>
          <p:cNvPr id="87" name="Textplatzhalter 23">
            <a:extLst>
              <a:ext uri="{FF2B5EF4-FFF2-40B4-BE49-F238E27FC236}">
                <a16:creationId xmlns:a16="http://schemas.microsoft.com/office/drawing/2014/main" id="{C135DACC-CDC2-42E3-A4B9-8BC623FECB16}"/>
              </a:ext>
            </a:extLst>
          </p:cNvPr>
          <p:cNvSpPr>
            <a:spLocks noGrp="1"/>
          </p:cNvSpPr>
          <p:nvPr>
            <p:ph type="body" sz="quarter" idx="33" hasCustomPrompt="1"/>
          </p:nvPr>
        </p:nvSpPr>
        <p:spPr>
          <a:xfrm>
            <a:off x="9732963" y="4197402"/>
            <a:ext cx="1727200" cy="996105"/>
          </a:xfrm>
        </p:spPr>
        <p:txBody>
          <a:bodyPr lIns="72000" rIns="72000" bIns="72000"/>
          <a:lstStyle>
            <a:lvl1pPr algn="ctr">
              <a:defRPr sz="1000" b="0"/>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
        <p:nvSpPr>
          <p:cNvPr id="89" name="Textplatzhalter 8">
            <a:extLst>
              <a:ext uri="{FF2B5EF4-FFF2-40B4-BE49-F238E27FC236}">
                <a16:creationId xmlns:a16="http://schemas.microsoft.com/office/drawing/2014/main" id="{CE74676B-6883-41AA-90E0-83EEFFFD5CF5}"/>
              </a:ext>
            </a:extLst>
          </p:cNvPr>
          <p:cNvSpPr>
            <a:spLocks noGrp="1"/>
          </p:cNvSpPr>
          <p:nvPr>
            <p:ph type="body" sz="quarter" idx="35" hasCustomPrompt="1"/>
          </p:nvPr>
        </p:nvSpPr>
        <p:spPr>
          <a:xfrm>
            <a:off x="731038" y="2653200"/>
            <a:ext cx="1728000" cy="47625"/>
          </a:xfrm>
          <a:solidFill>
            <a:schemeClr val="accent6"/>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
        <p:nvSpPr>
          <p:cNvPr id="90" name="Textplatzhalter 8">
            <a:extLst>
              <a:ext uri="{FF2B5EF4-FFF2-40B4-BE49-F238E27FC236}">
                <a16:creationId xmlns:a16="http://schemas.microsoft.com/office/drawing/2014/main" id="{9741165E-675A-45DF-8F87-90D3AA98D36B}"/>
              </a:ext>
            </a:extLst>
          </p:cNvPr>
          <p:cNvSpPr>
            <a:spLocks noGrp="1"/>
          </p:cNvSpPr>
          <p:nvPr>
            <p:ph type="body" sz="quarter" idx="36" hasCustomPrompt="1"/>
          </p:nvPr>
        </p:nvSpPr>
        <p:spPr>
          <a:xfrm>
            <a:off x="2530463" y="2653200"/>
            <a:ext cx="1728000" cy="47625"/>
          </a:xfrm>
          <a:solidFill>
            <a:schemeClr val="accent5"/>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
        <p:nvSpPr>
          <p:cNvPr id="91" name="Textplatzhalter 8">
            <a:extLst>
              <a:ext uri="{FF2B5EF4-FFF2-40B4-BE49-F238E27FC236}">
                <a16:creationId xmlns:a16="http://schemas.microsoft.com/office/drawing/2014/main" id="{A167A533-A8CD-4F16-A94F-6AAF9569B7A9}"/>
              </a:ext>
            </a:extLst>
          </p:cNvPr>
          <p:cNvSpPr>
            <a:spLocks noGrp="1"/>
          </p:cNvSpPr>
          <p:nvPr>
            <p:ph type="body" sz="quarter" idx="37" hasCustomPrompt="1"/>
          </p:nvPr>
        </p:nvSpPr>
        <p:spPr>
          <a:xfrm>
            <a:off x="4332288" y="2653200"/>
            <a:ext cx="1728000" cy="47625"/>
          </a:xfrm>
          <a:solidFill>
            <a:schemeClr val="accent4"/>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
        <p:nvSpPr>
          <p:cNvPr id="92" name="Textplatzhalter 8">
            <a:extLst>
              <a:ext uri="{FF2B5EF4-FFF2-40B4-BE49-F238E27FC236}">
                <a16:creationId xmlns:a16="http://schemas.microsoft.com/office/drawing/2014/main" id="{6392ED81-31BA-40F3-A4E7-C45CEEFF2038}"/>
              </a:ext>
            </a:extLst>
          </p:cNvPr>
          <p:cNvSpPr>
            <a:spLocks noGrp="1"/>
          </p:cNvSpPr>
          <p:nvPr>
            <p:ph type="body" sz="quarter" idx="38" hasCustomPrompt="1"/>
          </p:nvPr>
        </p:nvSpPr>
        <p:spPr>
          <a:xfrm>
            <a:off x="6131713" y="2653200"/>
            <a:ext cx="1728000" cy="47625"/>
          </a:xfrm>
          <a:solidFill>
            <a:schemeClr val="accent3"/>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
        <p:nvSpPr>
          <p:cNvPr id="93" name="Textplatzhalter 8">
            <a:extLst>
              <a:ext uri="{FF2B5EF4-FFF2-40B4-BE49-F238E27FC236}">
                <a16:creationId xmlns:a16="http://schemas.microsoft.com/office/drawing/2014/main" id="{946D6CAA-6153-449C-953C-6622D0A08B4F}"/>
              </a:ext>
            </a:extLst>
          </p:cNvPr>
          <p:cNvSpPr>
            <a:spLocks noGrp="1"/>
          </p:cNvSpPr>
          <p:nvPr>
            <p:ph type="body" sz="quarter" idx="39" hasCustomPrompt="1"/>
          </p:nvPr>
        </p:nvSpPr>
        <p:spPr>
          <a:xfrm>
            <a:off x="7932738" y="2653200"/>
            <a:ext cx="1728000" cy="47625"/>
          </a:xfrm>
          <a:solidFill>
            <a:schemeClr val="accent2"/>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
        <p:nvSpPr>
          <p:cNvPr id="94" name="Textplatzhalter 8">
            <a:extLst>
              <a:ext uri="{FF2B5EF4-FFF2-40B4-BE49-F238E27FC236}">
                <a16:creationId xmlns:a16="http://schemas.microsoft.com/office/drawing/2014/main" id="{F474D2D9-5EAC-44CB-8BE3-22450A5E34D0}"/>
              </a:ext>
            </a:extLst>
          </p:cNvPr>
          <p:cNvSpPr>
            <a:spLocks noGrp="1"/>
          </p:cNvSpPr>
          <p:nvPr>
            <p:ph type="body" sz="quarter" idx="40" hasCustomPrompt="1"/>
          </p:nvPr>
        </p:nvSpPr>
        <p:spPr>
          <a:xfrm>
            <a:off x="9732963" y="2653200"/>
            <a:ext cx="1728000" cy="47625"/>
          </a:xfrm>
          <a:solidFill>
            <a:schemeClr val="accent1"/>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Tree>
    <p:extLst>
      <p:ext uri="{BB962C8B-B14F-4D97-AF65-F5344CB8AC3E}">
        <p14:creationId xmlns:p14="http://schemas.microsoft.com/office/powerpoint/2010/main" val="128552319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6 Service Personen ">
    <p:spTree>
      <p:nvGrpSpPr>
        <p:cNvPr id="1" name=""/>
        <p:cNvGrpSpPr/>
        <p:nvPr/>
      </p:nvGrpSpPr>
      <p:grpSpPr>
        <a:xfrm>
          <a:off x="0" y="0"/>
          <a:ext cx="0" cy="0"/>
          <a:chOff x="0" y="0"/>
          <a:chExt cx="0" cy="0"/>
        </a:xfrm>
      </p:grpSpPr>
      <p:sp>
        <p:nvSpPr>
          <p:cNvPr id="66" name="Bildplatzhalter 65">
            <a:extLst>
              <a:ext uri="{FF2B5EF4-FFF2-40B4-BE49-F238E27FC236}">
                <a16:creationId xmlns:a16="http://schemas.microsoft.com/office/drawing/2014/main" id="{CC02FB0E-EB50-4ED5-86FB-6A07499E2D7C}"/>
              </a:ext>
            </a:extLst>
          </p:cNvPr>
          <p:cNvSpPr>
            <a:spLocks noGrp="1"/>
          </p:cNvSpPr>
          <p:nvPr userDrawn="1">
            <p:ph type="pic" sz="quarter" idx="13"/>
          </p:nvPr>
        </p:nvSpPr>
        <p:spPr>
          <a:xfrm>
            <a:off x="731038" y="2673349"/>
            <a:ext cx="1728000" cy="2520000"/>
          </a:xfrm>
          <a:solidFill>
            <a:schemeClr val="bg1">
              <a:lumMod val="85000"/>
            </a:schemeClr>
          </a:solidFill>
        </p:spPr>
        <p:txBody>
          <a:bodyPr/>
          <a:lstStyle>
            <a:lvl1pPr>
              <a:defRPr sz="1400"/>
            </a:lvl1pPr>
          </a:lstStyle>
          <a:p>
            <a:r>
              <a:rPr lang="zh-CN" altLang="en-US"/>
              <a:t>单击图标添加图片</a:t>
            </a:r>
            <a:endParaRPr lang="de-CH" dirty="0"/>
          </a:p>
        </p:txBody>
      </p:sp>
      <p:sp>
        <p:nvSpPr>
          <p:cNvPr id="70" name="Bildplatzhalter 65">
            <a:extLst>
              <a:ext uri="{FF2B5EF4-FFF2-40B4-BE49-F238E27FC236}">
                <a16:creationId xmlns:a16="http://schemas.microsoft.com/office/drawing/2014/main" id="{CD37AC95-F2C0-4EEA-BB49-A35840478BA6}"/>
              </a:ext>
            </a:extLst>
          </p:cNvPr>
          <p:cNvSpPr>
            <a:spLocks noGrp="1"/>
          </p:cNvSpPr>
          <p:nvPr>
            <p:ph type="pic" sz="quarter" idx="20"/>
          </p:nvPr>
        </p:nvSpPr>
        <p:spPr>
          <a:xfrm>
            <a:off x="2530463" y="2673349"/>
            <a:ext cx="1728000" cy="2520000"/>
          </a:xfrm>
          <a:solidFill>
            <a:schemeClr val="bg1">
              <a:lumMod val="85000"/>
            </a:schemeClr>
          </a:solidFill>
        </p:spPr>
        <p:txBody>
          <a:bodyPr/>
          <a:lstStyle>
            <a:lvl1pPr>
              <a:defRPr sz="1400"/>
            </a:lvl1pPr>
          </a:lstStyle>
          <a:p>
            <a:r>
              <a:rPr lang="zh-CN" altLang="en-US"/>
              <a:t>单击图标添加图片</a:t>
            </a:r>
            <a:endParaRPr lang="de-CH" dirty="0"/>
          </a:p>
        </p:txBody>
      </p:sp>
      <p:sp>
        <p:nvSpPr>
          <p:cNvPr id="74" name="Bildplatzhalter 65">
            <a:extLst>
              <a:ext uri="{FF2B5EF4-FFF2-40B4-BE49-F238E27FC236}">
                <a16:creationId xmlns:a16="http://schemas.microsoft.com/office/drawing/2014/main" id="{D55EEA8F-F50E-4F3D-9B5D-CF30A6ED936F}"/>
              </a:ext>
            </a:extLst>
          </p:cNvPr>
          <p:cNvSpPr>
            <a:spLocks noGrp="1"/>
          </p:cNvSpPr>
          <p:nvPr>
            <p:ph type="pic" sz="quarter" idx="23"/>
          </p:nvPr>
        </p:nvSpPr>
        <p:spPr>
          <a:xfrm>
            <a:off x="4332288" y="2673349"/>
            <a:ext cx="1728000" cy="2520000"/>
          </a:xfrm>
          <a:solidFill>
            <a:schemeClr val="bg1">
              <a:lumMod val="85000"/>
            </a:schemeClr>
          </a:solidFill>
        </p:spPr>
        <p:txBody>
          <a:bodyPr/>
          <a:lstStyle>
            <a:lvl1pPr>
              <a:defRPr sz="1400"/>
            </a:lvl1pPr>
          </a:lstStyle>
          <a:p>
            <a:r>
              <a:rPr lang="zh-CN" altLang="en-US"/>
              <a:t>单击图标添加图片</a:t>
            </a:r>
            <a:endParaRPr lang="de-CH" dirty="0"/>
          </a:p>
        </p:txBody>
      </p:sp>
      <p:sp>
        <p:nvSpPr>
          <p:cNvPr id="78" name="Bildplatzhalter 65">
            <a:extLst>
              <a:ext uri="{FF2B5EF4-FFF2-40B4-BE49-F238E27FC236}">
                <a16:creationId xmlns:a16="http://schemas.microsoft.com/office/drawing/2014/main" id="{6BD83218-743D-4D28-BAED-F5005D7B6B52}"/>
              </a:ext>
            </a:extLst>
          </p:cNvPr>
          <p:cNvSpPr>
            <a:spLocks noGrp="1"/>
          </p:cNvSpPr>
          <p:nvPr>
            <p:ph type="pic" sz="quarter" idx="26"/>
          </p:nvPr>
        </p:nvSpPr>
        <p:spPr>
          <a:xfrm>
            <a:off x="6131713" y="2673349"/>
            <a:ext cx="1728000" cy="2520000"/>
          </a:xfrm>
          <a:solidFill>
            <a:schemeClr val="bg1">
              <a:lumMod val="85000"/>
            </a:schemeClr>
          </a:solidFill>
        </p:spPr>
        <p:txBody>
          <a:bodyPr/>
          <a:lstStyle>
            <a:lvl1pPr>
              <a:defRPr sz="1400"/>
            </a:lvl1pPr>
          </a:lstStyle>
          <a:p>
            <a:r>
              <a:rPr lang="zh-CN" altLang="en-US"/>
              <a:t>单击图标添加图片</a:t>
            </a:r>
            <a:endParaRPr lang="de-CH" dirty="0"/>
          </a:p>
        </p:txBody>
      </p:sp>
      <p:sp>
        <p:nvSpPr>
          <p:cNvPr id="82" name="Bildplatzhalter 65">
            <a:extLst>
              <a:ext uri="{FF2B5EF4-FFF2-40B4-BE49-F238E27FC236}">
                <a16:creationId xmlns:a16="http://schemas.microsoft.com/office/drawing/2014/main" id="{AB9F7A13-12C6-4585-A3EA-EBFEA4FCCC88}"/>
              </a:ext>
            </a:extLst>
          </p:cNvPr>
          <p:cNvSpPr>
            <a:spLocks noGrp="1"/>
          </p:cNvSpPr>
          <p:nvPr>
            <p:ph type="pic" sz="quarter" idx="29"/>
          </p:nvPr>
        </p:nvSpPr>
        <p:spPr>
          <a:xfrm>
            <a:off x="7932738" y="2673349"/>
            <a:ext cx="1728000" cy="2520000"/>
          </a:xfrm>
          <a:solidFill>
            <a:schemeClr val="bg1">
              <a:lumMod val="85000"/>
            </a:schemeClr>
          </a:solidFill>
        </p:spPr>
        <p:txBody>
          <a:bodyPr/>
          <a:lstStyle>
            <a:lvl1pPr>
              <a:defRPr sz="1400"/>
            </a:lvl1pPr>
          </a:lstStyle>
          <a:p>
            <a:r>
              <a:rPr lang="zh-CN" altLang="en-US"/>
              <a:t>单击图标添加图片</a:t>
            </a:r>
            <a:endParaRPr lang="de-CH" dirty="0"/>
          </a:p>
        </p:txBody>
      </p:sp>
      <p:sp>
        <p:nvSpPr>
          <p:cNvPr id="86" name="Bildplatzhalter 65">
            <a:extLst>
              <a:ext uri="{FF2B5EF4-FFF2-40B4-BE49-F238E27FC236}">
                <a16:creationId xmlns:a16="http://schemas.microsoft.com/office/drawing/2014/main" id="{8662FC5E-C803-451E-A566-77E305DAC4E6}"/>
              </a:ext>
            </a:extLst>
          </p:cNvPr>
          <p:cNvSpPr>
            <a:spLocks noGrp="1"/>
          </p:cNvSpPr>
          <p:nvPr>
            <p:ph type="pic" sz="quarter" idx="32"/>
          </p:nvPr>
        </p:nvSpPr>
        <p:spPr>
          <a:xfrm>
            <a:off x="9732963" y="2673349"/>
            <a:ext cx="1728000" cy="2520000"/>
          </a:xfrm>
          <a:solidFill>
            <a:schemeClr val="bg1">
              <a:lumMod val="85000"/>
            </a:schemeClr>
          </a:solidFill>
        </p:spPr>
        <p:txBody>
          <a:bodyPr/>
          <a:lstStyle>
            <a:lvl1pPr>
              <a:defRPr sz="1400"/>
            </a:lvl1pPr>
          </a:lstStyle>
          <a:p>
            <a:r>
              <a:rPr lang="zh-CN" altLang="en-US"/>
              <a:t>单击图标添加图片</a:t>
            </a:r>
            <a:endParaRPr lang="de-CH" dirty="0"/>
          </a:p>
        </p:txBody>
      </p:sp>
      <p:sp>
        <p:nvSpPr>
          <p:cNvPr id="89" name="Textplatzhalter 8">
            <a:extLst>
              <a:ext uri="{FF2B5EF4-FFF2-40B4-BE49-F238E27FC236}">
                <a16:creationId xmlns:a16="http://schemas.microsoft.com/office/drawing/2014/main" id="{CE74676B-6883-41AA-90E0-83EEFFFD5CF5}"/>
              </a:ext>
            </a:extLst>
          </p:cNvPr>
          <p:cNvSpPr>
            <a:spLocks noGrp="1"/>
          </p:cNvSpPr>
          <p:nvPr>
            <p:ph type="body" sz="quarter" idx="35" hasCustomPrompt="1"/>
          </p:nvPr>
        </p:nvSpPr>
        <p:spPr>
          <a:xfrm>
            <a:off x="731038" y="2653200"/>
            <a:ext cx="1728000" cy="47625"/>
          </a:xfrm>
          <a:solidFill>
            <a:schemeClr val="accent6"/>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
        <p:nvSpPr>
          <p:cNvPr id="2" name="Titel 1">
            <a:extLst>
              <a:ext uri="{FF2B5EF4-FFF2-40B4-BE49-F238E27FC236}">
                <a16:creationId xmlns:a16="http://schemas.microsoft.com/office/drawing/2014/main" id="{155DB9D7-2559-468D-A3AB-FDCFA00B7BA4}"/>
              </a:ext>
            </a:extLst>
          </p:cNvPr>
          <p:cNvSpPr>
            <a:spLocks noGrp="1"/>
          </p:cNvSpPr>
          <p:nvPr>
            <p:ph type="title"/>
          </p:nvPr>
        </p:nvSpPr>
        <p:spPr/>
        <p:txBody>
          <a:bodyPr/>
          <a:lstStyle/>
          <a:p>
            <a:r>
              <a:rPr lang="zh-CN" altLang="en-US"/>
              <a:t>单击此处编辑母版标题样式</a:t>
            </a:r>
            <a:endParaRPr lang="de-CH" dirty="0"/>
          </a:p>
        </p:txBody>
      </p:sp>
      <p:sp>
        <p:nvSpPr>
          <p:cNvPr id="6" name="Datumsplatzhalter 5">
            <a:extLst>
              <a:ext uri="{FF2B5EF4-FFF2-40B4-BE49-F238E27FC236}">
                <a16:creationId xmlns:a16="http://schemas.microsoft.com/office/drawing/2014/main" id="{2CF66EB9-A461-4BE9-A12B-60ABA80C6940}"/>
              </a:ext>
            </a:extLst>
          </p:cNvPr>
          <p:cNvSpPr>
            <a:spLocks noGrp="1"/>
          </p:cNvSpPr>
          <p:nvPr>
            <p:ph type="dt" sz="half" idx="10"/>
          </p:nvPr>
        </p:nvSpPr>
        <p:spPr/>
        <p:txBody>
          <a:bodyPr/>
          <a:lstStyle/>
          <a:p>
            <a:fld id="{6BF7F577-09C0-4CC7-9286-15953D1622BA}" type="datetime1">
              <a:rPr lang="de-CH" smtClean="0"/>
              <a:t>02.03.2021</a:t>
            </a:fld>
            <a:endParaRPr lang="de-CH" dirty="0"/>
          </a:p>
        </p:txBody>
      </p:sp>
      <p:sp>
        <p:nvSpPr>
          <p:cNvPr id="7" name="Fußzeilenplatzhalter 6">
            <a:extLst>
              <a:ext uri="{FF2B5EF4-FFF2-40B4-BE49-F238E27FC236}">
                <a16:creationId xmlns:a16="http://schemas.microsoft.com/office/drawing/2014/main" id="{5D0BA506-B2AF-4860-87C2-5838B2D526D3}"/>
              </a:ext>
            </a:extLst>
          </p:cNvPr>
          <p:cNvSpPr>
            <a:spLocks noGrp="1"/>
          </p:cNvSpPr>
          <p:nvPr>
            <p:ph type="ftr" sz="quarter" idx="11"/>
          </p:nvPr>
        </p:nvSpPr>
        <p:spPr/>
        <p:txBody>
          <a:bodyPr/>
          <a:lstStyle/>
          <a:p>
            <a:r>
              <a:rPr lang="de-CH"/>
              <a:t>Presentation title | Event title | Month and Day, Year</a:t>
            </a:r>
            <a:endParaRPr lang="de-CH" dirty="0"/>
          </a:p>
        </p:txBody>
      </p:sp>
      <p:sp>
        <p:nvSpPr>
          <p:cNvPr id="8" name="Foliennummernplatzhalter 7">
            <a:extLst>
              <a:ext uri="{FF2B5EF4-FFF2-40B4-BE49-F238E27FC236}">
                <a16:creationId xmlns:a16="http://schemas.microsoft.com/office/drawing/2014/main" id="{3600938A-377D-46DC-9CEE-22805093B19D}"/>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67" name="Textplatzhalter 23">
            <a:extLst>
              <a:ext uri="{FF2B5EF4-FFF2-40B4-BE49-F238E27FC236}">
                <a16:creationId xmlns:a16="http://schemas.microsoft.com/office/drawing/2014/main" id="{4E1BE7CC-93BA-4533-B8CA-D6D98BA830B9}"/>
              </a:ext>
            </a:extLst>
          </p:cNvPr>
          <p:cNvSpPr>
            <a:spLocks noGrp="1"/>
          </p:cNvSpPr>
          <p:nvPr userDrawn="1">
            <p:ph type="body" sz="quarter" idx="14" hasCustomPrompt="1"/>
          </p:nvPr>
        </p:nvSpPr>
        <p:spPr>
          <a:xfrm>
            <a:off x="731038" y="3934461"/>
            <a:ext cx="1727200" cy="1258888"/>
          </a:xfrm>
          <a:gradFill>
            <a:gsLst>
              <a:gs pos="80000">
                <a:schemeClr val="tx1">
                  <a:alpha val="50000"/>
                </a:schemeClr>
              </a:gs>
              <a:gs pos="0">
                <a:schemeClr val="bg1">
                  <a:alpha val="0"/>
                </a:schemeClr>
              </a:gs>
            </a:gsLst>
            <a:lin ang="5400000" scaled="0"/>
          </a:gradFill>
        </p:spPr>
        <p:txBody>
          <a:bodyPr lIns="72000" tIns="180000" rIns="72000" bIns="72000"/>
          <a:lstStyle>
            <a:lvl1pPr algn="ctr">
              <a:defRPr sz="1070" b="0">
                <a:solidFill>
                  <a:schemeClr val="bg1"/>
                </a:solidFill>
              </a:defRPr>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
        <p:nvSpPr>
          <p:cNvPr id="90" name="Textplatzhalter 8">
            <a:extLst>
              <a:ext uri="{FF2B5EF4-FFF2-40B4-BE49-F238E27FC236}">
                <a16:creationId xmlns:a16="http://schemas.microsoft.com/office/drawing/2014/main" id="{9741165E-675A-45DF-8F87-90D3AA98D36B}"/>
              </a:ext>
            </a:extLst>
          </p:cNvPr>
          <p:cNvSpPr>
            <a:spLocks noGrp="1"/>
          </p:cNvSpPr>
          <p:nvPr>
            <p:ph type="body" sz="quarter" idx="36" hasCustomPrompt="1"/>
          </p:nvPr>
        </p:nvSpPr>
        <p:spPr>
          <a:xfrm>
            <a:off x="2530463" y="2653200"/>
            <a:ext cx="1728000" cy="47625"/>
          </a:xfrm>
          <a:solidFill>
            <a:schemeClr val="accent5"/>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
        <p:nvSpPr>
          <p:cNvPr id="91" name="Textplatzhalter 8">
            <a:extLst>
              <a:ext uri="{FF2B5EF4-FFF2-40B4-BE49-F238E27FC236}">
                <a16:creationId xmlns:a16="http://schemas.microsoft.com/office/drawing/2014/main" id="{A167A533-A8CD-4F16-A94F-6AAF9569B7A9}"/>
              </a:ext>
            </a:extLst>
          </p:cNvPr>
          <p:cNvSpPr>
            <a:spLocks noGrp="1"/>
          </p:cNvSpPr>
          <p:nvPr>
            <p:ph type="body" sz="quarter" idx="37" hasCustomPrompt="1"/>
          </p:nvPr>
        </p:nvSpPr>
        <p:spPr>
          <a:xfrm>
            <a:off x="4332288" y="2653200"/>
            <a:ext cx="1728000" cy="47625"/>
          </a:xfrm>
          <a:solidFill>
            <a:schemeClr val="accent4"/>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
        <p:nvSpPr>
          <p:cNvPr id="92" name="Textplatzhalter 8">
            <a:extLst>
              <a:ext uri="{FF2B5EF4-FFF2-40B4-BE49-F238E27FC236}">
                <a16:creationId xmlns:a16="http://schemas.microsoft.com/office/drawing/2014/main" id="{6392ED81-31BA-40F3-A4E7-C45CEEFF2038}"/>
              </a:ext>
            </a:extLst>
          </p:cNvPr>
          <p:cNvSpPr>
            <a:spLocks noGrp="1"/>
          </p:cNvSpPr>
          <p:nvPr>
            <p:ph type="body" sz="quarter" idx="38" hasCustomPrompt="1"/>
          </p:nvPr>
        </p:nvSpPr>
        <p:spPr>
          <a:xfrm>
            <a:off x="6131713" y="2653200"/>
            <a:ext cx="1728000" cy="47625"/>
          </a:xfrm>
          <a:solidFill>
            <a:schemeClr val="accent3"/>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
        <p:nvSpPr>
          <p:cNvPr id="93" name="Textplatzhalter 8">
            <a:extLst>
              <a:ext uri="{FF2B5EF4-FFF2-40B4-BE49-F238E27FC236}">
                <a16:creationId xmlns:a16="http://schemas.microsoft.com/office/drawing/2014/main" id="{946D6CAA-6153-449C-953C-6622D0A08B4F}"/>
              </a:ext>
            </a:extLst>
          </p:cNvPr>
          <p:cNvSpPr>
            <a:spLocks noGrp="1"/>
          </p:cNvSpPr>
          <p:nvPr>
            <p:ph type="body" sz="quarter" idx="39" hasCustomPrompt="1"/>
          </p:nvPr>
        </p:nvSpPr>
        <p:spPr>
          <a:xfrm>
            <a:off x="7932738" y="2653200"/>
            <a:ext cx="1728000" cy="47625"/>
          </a:xfrm>
          <a:solidFill>
            <a:schemeClr val="accent2"/>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
        <p:nvSpPr>
          <p:cNvPr id="94" name="Textplatzhalter 8">
            <a:extLst>
              <a:ext uri="{FF2B5EF4-FFF2-40B4-BE49-F238E27FC236}">
                <a16:creationId xmlns:a16="http://schemas.microsoft.com/office/drawing/2014/main" id="{F474D2D9-5EAC-44CB-8BE3-22450A5E34D0}"/>
              </a:ext>
            </a:extLst>
          </p:cNvPr>
          <p:cNvSpPr>
            <a:spLocks noGrp="1"/>
          </p:cNvSpPr>
          <p:nvPr>
            <p:ph type="body" sz="quarter" idx="40" hasCustomPrompt="1"/>
          </p:nvPr>
        </p:nvSpPr>
        <p:spPr>
          <a:xfrm>
            <a:off x="9732963" y="2653200"/>
            <a:ext cx="1728000" cy="47625"/>
          </a:xfrm>
          <a:solidFill>
            <a:schemeClr val="accent1"/>
          </a:solidFill>
        </p:spPr>
        <p:txBody>
          <a:bodyPr/>
          <a:lstStyle>
            <a:lvl1pPr>
              <a:defRPr sz="1400"/>
            </a:lvl1pPr>
            <a:lvl2pPr>
              <a:defRPr sz="1400"/>
            </a:lvl2pPr>
            <a:lvl3pPr>
              <a:defRPr sz="1400"/>
            </a:lvl3pPr>
            <a:lvl4pPr>
              <a:defRPr sz="1400"/>
            </a:lvl4pPr>
            <a:lvl5pPr>
              <a:defRPr sz="1400"/>
            </a:lvl5pPr>
          </a:lstStyle>
          <a:p>
            <a:pPr lvl="0"/>
            <a:r>
              <a:rPr lang="de-DE" dirty="0"/>
              <a:t>Farbbalken</a:t>
            </a:r>
            <a:endParaRPr lang="de-CH" dirty="0"/>
          </a:p>
        </p:txBody>
      </p:sp>
      <p:sp>
        <p:nvSpPr>
          <p:cNvPr id="31" name="Textplatzhalter 23">
            <a:extLst>
              <a:ext uri="{FF2B5EF4-FFF2-40B4-BE49-F238E27FC236}">
                <a16:creationId xmlns:a16="http://schemas.microsoft.com/office/drawing/2014/main" id="{51931A9F-4EBC-4AFF-8AB7-92AAE44359E2}"/>
              </a:ext>
            </a:extLst>
          </p:cNvPr>
          <p:cNvSpPr>
            <a:spLocks noGrp="1"/>
          </p:cNvSpPr>
          <p:nvPr>
            <p:ph type="body" sz="quarter" idx="41" hasCustomPrompt="1"/>
          </p:nvPr>
        </p:nvSpPr>
        <p:spPr>
          <a:xfrm>
            <a:off x="2530463" y="3934461"/>
            <a:ext cx="1727200" cy="1258888"/>
          </a:xfrm>
          <a:gradFill>
            <a:gsLst>
              <a:gs pos="80000">
                <a:schemeClr val="tx1">
                  <a:alpha val="50000"/>
                </a:schemeClr>
              </a:gs>
              <a:gs pos="0">
                <a:schemeClr val="bg1">
                  <a:alpha val="0"/>
                </a:schemeClr>
              </a:gs>
            </a:gsLst>
            <a:lin ang="5400000" scaled="0"/>
          </a:gradFill>
        </p:spPr>
        <p:txBody>
          <a:bodyPr lIns="72000" tIns="180000" rIns="72000" bIns="72000"/>
          <a:lstStyle>
            <a:lvl1pPr algn="ctr">
              <a:defRPr sz="1070" b="0">
                <a:solidFill>
                  <a:schemeClr val="bg1"/>
                </a:solidFill>
              </a:defRPr>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
        <p:nvSpPr>
          <p:cNvPr id="32" name="Textplatzhalter 23">
            <a:extLst>
              <a:ext uri="{FF2B5EF4-FFF2-40B4-BE49-F238E27FC236}">
                <a16:creationId xmlns:a16="http://schemas.microsoft.com/office/drawing/2014/main" id="{8537C2F6-6DBC-486D-8E21-3DEAFDDD38E1}"/>
              </a:ext>
            </a:extLst>
          </p:cNvPr>
          <p:cNvSpPr>
            <a:spLocks noGrp="1"/>
          </p:cNvSpPr>
          <p:nvPr>
            <p:ph type="body" sz="quarter" idx="42" hasCustomPrompt="1"/>
          </p:nvPr>
        </p:nvSpPr>
        <p:spPr>
          <a:xfrm>
            <a:off x="4332288" y="3934461"/>
            <a:ext cx="1727200" cy="1258888"/>
          </a:xfrm>
          <a:gradFill>
            <a:gsLst>
              <a:gs pos="80000">
                <a:schemeClr val="tx1">
                  <a:alpha val="50000"/>
                </a:schemeClr>
              </a:gs>
              <a:gs pos="0">
                <a:schemeClr val="bg1">
                  <a:alpha val="0"/>
                </a:schemeClr>
              </a:gs>
            </a:gsLst>
            <a:lin ang="5400000" scaled="0"/>
          </a:gradFill>
        </p:spPr>
        <p:txBody>
          <a:bodyPr lIns="72000" tIns="180000" rIns="72000" bIns="72000"/>
          <a:lstStyle>
            <a:lvl1pPr algn="ctr">
              <a:defRPr sz="1070" b="0">
                <a:solidFill>
                  <a:schemeClr val="bg1"/>
                </a:solidFill>
              </a:defRPr>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
        <p:nvSpPr>
          <p:cNvPr id="33" name="Textplatzhalter 23">
            <a:extLst>
              <a:ext uri="{FF2B5EF4-FFF2-40B4-BE49-F238E27FC236}">
                <a16:creationId xmlns:a16="http://schemas.microsoft.com/office/drawing/2014/main" id="{FC9E728C-26D4-4A31-8049-460DE46B23A5}"/>
              </a:ext>
            </a:extLst>
          </p:cNvPr>
          <p:cNvSpPr>
            <a:spLocks noGrp="1"/>
          </p:cNvSpPr>
          <p:nvPr>
            <p:ph type="body" sz="quarter" idx="43" hasCustomPrompt="1"/>
          </p:nvPr>
        </p:nvSpPr>
        <p:spPr>
          <a:xfrm>
            <a:off x="7933538" y="3934461"/>
            <a:ext cx="1727200" cy="1258888"/>
          </a:xfrm>
          <a:gradFill>
            <a:gsLst>
              <a:gs pos="80000">
                <a:schemeClr val="tx1">
                  <a:alpha val="50000"/>
                </a:schemeClr>
              </a:gs>
              <a:gs pos="0">
                <a:schemeClr val="bg1">
                  <a:alpha val="0"/>
                </a:schemeClr>
              </a:gs>
            </a:gsLst>
            <a:lin ang="5400000" scaled="0"/>
          </a:gradFill>
        </p:spPr>
        <p:txBody>
          <a:bodyPr lIns="72000" tIns="180000" rIns="72000" bIns="72000"/>
          <a:lstStyle>
            <a:lvl1pPr algn="ctr">
              <a:defRPr sz="1070" b="0">
                <a:solidFill>
                  <a:schemeClr val="bg1"/>
                </a:solidFill>
              </a:defRPr>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
        <p:nvSpPr>
          <p:cNvPr id="34" name="Textplatzhalter 23">
            <a:extLst>
              <a:ext uri="{FF2B5EF4-FFF2-40B4-BE49-F238E27FC236}">
                <a16:creationId xmlns:a16="http://schemas.microsoft.com/office/drawing/2014/main" id="{EBB4A6F5-6DAA-4CEE-92A4-1B99CE188ECE}"/>
              </a:ext>
            </a:extLst>
          </p:cNvPr>
          <p:cNvSpPr>
            <a:spLocks noGrp="1"/>
          </p:cNvSpPr>
          <p:nvPr>
            <p:ph type="body" sz="quarter" idx="44" hasCustomPrompt="1"/>
          </p:nvPr>
        </p:nvSpPr>
        <p:spPr>
          <a:xfrm>
            <a:off x="9733763" y="3934461"/>
            <a:ext cx="1727200" cy="1258888"/>
          </a:xfrm>
          <a:gradFill>
            <a:gsLst>
              <a:gs pos="80000">
                <a:schemeClr val="tx1">
                  <a:alpha val="50000"/>
                </a:schemeClr>
              </a:gs>
              <a:gs pos="0">
                <a:schemeClr val="bg1">
                  <a:alpha val="0"/>
                </a:schemeClr>
              </a:gs>
            </a:gsLst>
            <a:lin ang="5400000" scaled="0"/>
          </a:gradFill>
        </p:spPr>
        <p:txBody>
          <a:bodyPr lIns="72000" tIns="180000" rIns="72000" bIns="72000"/>
          <a:lstStyle>
            <a:lvl1pPr algn="ctr">
              <a:defRPr sz="1070" b="0">
                <a:solidFill>
                  <a:schemeClr val="bg1"/>
                </a:solidFill>
              </a:defRPr>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
        <p:nvSpPr>
          <p:cNvPr id="35" name="Textplatzhalter 23">
            <a:extLst>
              <a:ext uri="{FF2B5EF4-FFF2-40B4-BE49-F238E27FC236}">
                <a16:creationId xmlns:a16="http://schemas.microsoft.com/office/drawing/2014/main" id="{F706F949-E407-4DF6-9E0B-3E74FB222341}"/>
              </a:ext>
            </a:extLst>
          </p:cNvPr>
          <p:cNvSpPr>
            <a:spLocks noGrp="1"/>
          </p:cNvSpPr>
          <p:nvPr>
            <p:ph type="body" sz="quarter" idx="45" hasCustomPrompt="1"/>
          </p:nvPr>
        </p:nvSpPr>
        <p:spPr>
          <a:xfrm>
            <a:off x="6132513" y="3934461"/>
            <a:ext cx="1727200" cy="1258888"/>
          </a:xfrm>
          <a:gradFill>
            <a:gsLst>
              <a:gs pos="80000">
                <a:schemeClr val="tx1">
                  <a:alpha val="50000"/>
                </a:schemeClr>
              </a:gs>
              <a:gs pos="0">
                <a:schemeClr val="bg1">
                  <a:alpha val="0"/>
                </a:schemeClr>
              </a:gs>
            </a:gsLst>
            <a:lin ang="5400000" scaled="0"/>
          </a:gradFill>
        </p:spPr>
        <p:txBody>
          <a:bodyPr lIns="72000" tIns="180000" rIns="72000" bIns="72000"/>
          <a:lstStyle>
            <a:lvl1pPr algn="ctr">
              <a:defRPr sz="1070" b="0">
                <a:solidFill>
                  <a:schemeClr val="bg1"/>
                </a:solidFill>
              </a:defRPr>
            </a:lvl1pPr>
            <a:lvl2pPr algn="ctr">
              <a:defRPr sz="1800"/>
            </a:lvl2pPr>
            <a:lvl3pPr algn="ctr">
              <a:defRPr sz="1800"/>
            </a:lvl3pPr>
            <a:lvl4pPr algn="ctr">
              <a:defRPr sz="1800"/>
            </a:lvl4pPr>
            <a:lvl5pPr algn="ctr">
              <a:defRPr sz="1800"/>
            </a:lvl5pPr>
          </a:lstStyle>
          <a:p>
            <a:pPr lvl="0"/>
            <a:r>
              <a:rPr lang="de-DE" dirty="0"/>
              <a:t>Service</a:t>
            </a:r>
            <a:endParaRPr lang="de-CH" dirty="0"/>
          </a:p>
        </p:txBody>
      </p:sp>
    </p:spTree>
    <p:extLst>
      <p:ext uri="{BB962C8B-B14F-4D97-AF65-F5344CB8AC3E}">
        <p14:creationId xmlns:p14="http://schemas.microsoft.com/office/powerpoint/2010/main" val="20426968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5DB9D7-2559-468D-A3AB-FDCFA00B7BA4}"/>
              </a:ext>
            </a:extLst>
          </p:cNvPr>
          <p:cNvSpPr>
            <a:spLocks noGrp="1"/>
          </p:cNvSpPr>
          <p:nvPr>
            <p:ph type="title"/>
          </p:nvPr>
        </p:nvSpPr>
        <p:spPr/>
        <p:txBody>
          <a:bodyPr/>
          <a:lstStyle/>
          <a:p>
            <a:r>
              <a:rPr lang="zh-CN" altLang="en-US"/>
              <a:t>单击此处编辑母版标题样式</a:t>
            </a:r>
            <a:endParaRPr lang="de-CH" dirty="0"/>
          </a:p>
        </p:txBody>
      </p:sp>
      <p:sp>
        <p:nvSpPr>
          <p:cNvPr id="6" name="Datumsplatzhalter 5">
            <a:extLst>
              <a:ext uri="{FF2B5EF4-FFF2-40B4-BE49-F238E27FC236}">
                <a16:creationId xmlns:a16="http://schemas.microsoft.com/office/drawing/2014/main" id="{2CF66EB9-A461-4BE9-A12B-60ABA80C6940}"/>
              </a:ext>
            </a:extLst>
          </p:cNvPr>
          <p:cNvSpPr>
            <a:spLocks noGrp="1"/>
          </p:cNvSpPr>
          <p:nvPr>
            <p:ph type="dt" sz="half" idx="10"/>
          </p:nvPr>
        </p:nvSpPr>
        <p:spPr/>
        <p:txBody>
          <a:bodyPr/>
          <a:lstStyle/>
          <a:p>
            <a:fld id="{6BF7F577-09C0-4CC7-9286-15953D1622BA}" type="datetime1">
              <a:rPr lang="de-CH" smtClean="0"/>
              <a:t>02.03.2021</a:t>
            </a:fld>
            <a:endParaRPr lang="de-CH" dirty="0"/>
          </a:p>
        </p:txBody>
      </p:sp>
      <p:sp>
        <p:nvSpPr>
          <p:cNvPr id="7" name="Fußzeilenplatzhalter 6">
            <a:extLst>
              <a:ext uri="{FF2B5EF4-FFF2-40B4-BE49-F238E27FC236}">
                <a16:creationId xmlns:a16="http://schemas.microsoft.com/office/drawing/2014/main" id="{5D0BA506-B2AF-4860-87C2-5838B2D526D3}"/>
              </a:ext>
            </a:extLst>
          </p:cNvPr>
          <p:cNvSpPr>
            <a:spLocks noGrp="1"/>
          </p:cNvSpPr>
          <p:nvPr>
            <p:ph type="ftr" sz="quarter" idx="11"/>
          </p:nvPr>
        </p:nvSpPr>
        <p:spPr/>
        <p:txBody>
          <a:bodyPr/>
          <a:lstStyle/>
          <a:p>
            <a:r>
              <a:rPr lang="de-CH"/>
              <a:t>Presentation title | Event title | Month and Day, Year</a:t>
            </a:r>
            <a:endParaRPr lang="de-CH" dirty="0"/>
          </a:p>
        </p:txBody>
      </p:sp>
      <p:sp>
        <p:nvSpPr>
          <p:cNvPr id="8" name="Foliennummernplatzhalter 7">
            <a:extLst>
              <a:ext uri="{FF2B5EF4-FFF2-40B4-BE49-F238E27FC236}">
                <a16:creationId xmlns:a16="http://schemas.microsoft.com/office/drawing/2014/main" id="{3600938A-377D-46DC-9CEE-22805093B19D}"/>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33" name="Textplatzhalter 32">
            <a:extLst>
              <a:ext uri="{FF2B5EF4-FFF2-40B4-BE49-F238E27FC236}">
                <a16:creationId xmlns:a16="http://schemas.microsoft.com/office/drawing/2014/main" id="{BD6BE099-350F-43FE-9704-FBDAFEAE2F38}"/>
              </a:ext>
            </a:extLst>
          </p:cNvPr>
          <p:cNvSpPr>
            <a:spLocks noGrp="1"/>
          </p:cNvSpPr>
          <p:nvPr>
            <p:ph type="body" sz="quarter" idx="14" hasCustomPrompt="1"/>
          </p:nvPr>
        </p:nvSpPr>
        <p:spPr>
          <a:xfrm>
            <a:off x="5232000" y="3390365"/>
            <a:ext cx="1728000" cy="576000"/>
          </a:xfrm>
        </p:spPr>
        <p:txBody>
          <a:bodyPr/>
          <a:lstStyle>
            <a:lvl1pPr algn="ctr">
              <a:defRPr sz="1070"/>
            </a:lvl1pPr>
            <a:lvl2pPr algn="ctr">
              <a:defRPr sz="1070"/>
            </a:lvl2pPr>
            <a:lvl3pPr algn="ctr">
              <a:defRPr sz="1070"/>
            </a:lvl3pPr>
            <a:lvl4pPr algn="ctr">
              <a:defRPr sz="1070"/>
            </a:lvl4pPr>
            <a:lvl5pPr algn="ctr">
              <a:defRPr sz="1070"/>
            </a:lvl5pPr>
          </a:lstStyle>
          <a:p>
            <a:pPr lvl="0"/>
            <a:r>
              <a:rPr lang="de-DE" dirty="0"/>
              <a:t>Name</a:t>
            </a:r>
            <a:endParaRPr lang="de-CH" dirty="0"/>
          </a:p>
        </p:txBody>
      </p:sp>
      <p:sp>
        <p:nvSpPr>
          <p:cNvPr id="35" name="Textplatzhalter 32">
            <a:extLst>
              <a:ext uri="{FF2B5EF4-FFF2-40B4-BE49-F238E27FC236}">
                <a16:creationId xmlns:a16="http://schemas.microsoft.com/office/drawing/2014/main" id="{0C926122-65E1-4ADD-8041-B3E66F592714}"/>
              </a:ext>
            </a:extLst>
          </p:cNvPr>
          <p:cNvSpPr>
            <a:spLocks noGrp="1"/>
          </p:cNvSpPr>
          <p:nvPr>
            <p:ph type="body" sz="quarter" idx="15" hasCustomPrompt="1"/>
          </p:nvPr>
        </p:nvSpPr>
        <p:spPr>
          <a:xfrm>
            <a:off x="7032625" y="3390365"/>
            <a:ext cx="1728000" cy="576000"/>
          </a:xfrm>
        </p:spPr>
        <p:txBody>
          <a:bodyPr/>
          <a:lstStyle>
            <a:lvl1pPr algn="ctr">
              <a:defRPr sz="1070"/>
            </a:lvl1pPr>
            <a:lvl2pPr algn="ctr">
              <a:defRPr sz="1070"/>
            </a:lvl2pPr>
            <a:lvl3pPr algn="ctr">
              <a:defRPr sz="1070"/>
            </a:lvl3pPr>
            <a:lvl4pPr algn="ctr">
              <a:defRPr sz="1070"/>
            </a:lvl4pPr>
            <a:lvl5pPr algn="ctr">
              <a:defRPr sz="1070"/>
            </a:lvl5pPr>
          </a:lstStyle>
          <a:p>
            <a:pPr lvl="0"/>
            <a:r>
              <a:rPr lang="de-DE" dirty="0"/>
              <a:t>Name</a:t>
            </a:r>
            <a:endParaRPr lang="de-CH" dirty="0"/>
          </a:p>
        </p:txBody>
      </p:sp>
      <p:sp>
        <p:nvSpPr>
          <p:cNvPr id="37" name="Textplatzhalter 32">
            <a:extLst>
              <a:ext uri="{FF2B5EF4-FFF2-40B4-BE49-F238E27FC236}">
                <a16:creationId xmlns:a16="http://schemas.microsoft.com/office/drawing/2014/main" id="{333EAE83-F964-4B1D-948C-506F8444BC86}"/>
              </a:ext>
            </a:extLst>
          </p:cNvPr>
          <p:cNvSpPr>
            <a:spLocks noGrp="1"/>
          </p:cNvSpPr>
          <p:nvPr>
            <p:ph type="body" sz="quarter" idx="17" hasCustomPrompt="1"/>
          </p:nvPr>
        </p:nvSpPr>
        <p:spPr>
          <a:xfrm>
            <a:off x="3429336" y="3390365"/>
            <a:ext cx="1728000" cy="576000"/>
          </a:xfrm>
        </p:spPr>
        <p:txBody>
          <a:bodyPr/>
          <a:lstStyle>
            <a:lvl1pPr algn="ctr">
              <a:defRPr sz="1070"/>
            </a:lvl1pPr>
            <a:lvl2pPr algn="ctr">
              <a:defRPr sz="1070"/>
            </a:lvl2pPr>
            <a:lvl3pPr algn="ctr">
              <a:defRPr sz="1070"/>
            </a:lvl3pPr>
            <a:lvl4pPr algn="ctr">
              <a:defRPr sz="1070"/>
            </a:lvl4pPr>
            <a:lvl5pPr algn="ctr">
              <a:defRPr sz="1070"/>
            </a:lvl5pPr>
          </a:lstStyle>
          <a:p>
            <a:pPr lvl="0"/>
            <a:r>
              <a:rPr lang="de-DE" dirty="0"/>
              <a:t>Name</a:t>
            </a:r>
            <a:endParaRPr lang="de-CH" dirty="0"/>
          </a:p>
        </p:txBody>
      </p:sp>
      <p:sp>
        <p:nvSpPr>
          <p:cNvPr id="39" name="Bildplatzhalter 3">
            <a:extLst>
              <a:ext uri="{FF2B5EF4-FFF2-40B4-BE49-F238E27FC236}">
                <a16:creationId xmlns:a16="http://schemas.microsoft.com/office/drawing/2014/main" id="{F2C1D9DB-B251-45FE-8F6D-9E1F71DA66AE}"/>
              </a:ext>
            </a:extLst>
          </p:cNvPr>
          <p:cNvSpPr>
            <a:spLocks noGrp="1"/>
          </p:cNvSpPr>
          <p:nvPr>
            <p:ph type="pic" sz="quarter" idx="13"/>
          </p:nvPr>
        </p:nvSpPr>
        <p:spPr>
          <a:xfrm>
            <a:off x="5592000" y="1916113"/>
            <a:ext cx="1008000" cy="1350000"/>
          </a:xfrm>
          <a:solidFill>
            <a:schemeClr val="bg1">
              <a:lumMod val="85000"/>
            </a:schemeClr>
          </a:solidFill>
        </p:spPr>
        <p:txBody>
          <a:bodyPr/>
          <a:lstStyle>
            <a:lvl1pPr>
              <a:defRPr sz="1000"/>
            </a:lvl1pPr>
          </a:lstStyle>
          <a:p>
            <a:r>
              <a:rPr lang="zh-CN" altLang="en-US"/>
              <a:t>单击图标添加图片</a:t>
            </a:r>
            <a:endParaRPr lang="de-CH" dirty="0"/>
          </a:p>
        </p:txBody>
      </p:sp>
      <p:sp>
        <p:nvSpPr>
          <p:cNvPr id="40" name="Bildplatzhalter 3">
            <a:extLst>
              <a:ext uri="{FF2B5EF4-FFF2-40B4-BE49-F238E27FC236}">
                <a16:creationId xmlns:a16="http://schemas.microsoft.com/office/drawing/2014/main" id="{1C0DF021-9695-4905-BF10-FD2DBC43D2BB}"/>
              </a:ext>
            </a:extLst>
          </p:cNvPr>
          <p:cNvSpPr>
            <a:spLocks noGrp="1"/>
          </p:cNvSpPr>
          <p:nvPr>
            <p:ph type="pic" sz="quarter" idx="16"/>
          </p:nvPr>
        </p:nvSpPr>
        <p:spPr>
          <a:xfrm>
            <a:off x="7392625" y="1916113"/>
            <a:ext cx="1008000" cy="1350000"/>
          </a:xfrm>
          <a:solidFill>
            <a:schemeClr val="bg1">
              <a:lumMod val="85000"/>
            </a:schemeClr>
          </a:solidFill>
        </p:spPr>
        <p:txBody>
          <a:bodyPr/>
          <a:lstStyle>
            <a:lvl1pPr>
              <a:defRPr sz="1000"/>
            </a:lvl1pPr>
          </a:lstStyle>
          <a:p>
            <a:r>
              <a:rPr lang="zh-CN" altLang="en-US"/>
              <a:t>单击图标添加图片</a:t>
            </a:r>
            <a:endParaRPr lang="de-CH" dirty="0"/>
          </a:p>
        </p:txBody>
      </p:sp>
      <p:sp>
        <p:nvSpPr>
          <p:cNvPr id="41" name="Bildplatzhalter 3">
            <a:extLst>
              <a:ext uri="{FF2B5EF4-FFF2-40B4-BE49-F238E27FC236}">
                <a16:creationId xmlns:a16="http://schemas.microsoft.com/office/drawing/2014/main" id="{C9169F34-5059-43E3-B24A-7FCBACEDEF76}"/>
              </a:ext>
            </a:extLst>
          </p:cNvPr>
          <p:cNvSpPr>
            <a:spLocks noGrp="1"/>
          </p:cNvSpPr>
          <p:nvPr>
            <p:ph type="pic" sz="quarter" idx="18"/>
          </p:nvPr>
        </p:nvSpPr>
        <p:spPr>
          <a:xfrm>
            <a:off x="3789336" y="1916113"/>
            <a:ext cx="1008000" cy="1350000"/>
          </a:xfrm>
          <a:solidFill>
            <a:schemeClr val="bg1">
              <a:lumMod val="85000"/>
            </a:schemeClr>
          </a:solidFill>
        </p:spPr>
        <p:txBody>
          <a:bodyPr/>
          <a:lstStyle>
            <a:lvl1pPr>
              <a:defRPr sz="1000"/>
            </a:lvl1pPr>
          </a:lstStyle>
          <a:p>
            <a:r>
              <a:rPr lang="zh-CN" altLang="en-US"/>
              <a:t>单击图标添加图片</a:t>
            </a:r>
            <a:endParaRPr lang="de-CH" dirty="0"/>
          </a:p>
        </p:txBody>
      </p:sp>
      <p:sp>
        <p:nvSpPr>
          <p:cNvPr id="42" name="Textplatzhalter 32">
            <a:extLst>
              <a:ext uri="{FF2B5EF4-FFF2-40B4-BE49-F238E27FC236}">
                <a16:creationId xmlns:a16="http://schemas.microsoft.com/office/drawing/2014/main" id="{2FD01F93-E0D5-4036-A7C5-768DCC560E36}"/>
              </a:ext>
            </a:extLst>
          </p:cNvPr>
          <p:cNvSpPr>
            <a:spLocks noGrp="1"/>
          </p:cNvSpPr>
          <p:nvPr>
            <p:ph type="body" sz="quarter" idx="19" hasCustomPrompt="1"/>
          </p:nvPr>
        </p:nvSpPr>
        <p:spPr>
          <a:xfrm>
            <a:off x="2534502" y="5658902"/>
            <a:ext cx="1728000" cy="576000"/>
          </a:xfrm>
        </p:spPr>
        <p:txBody>
          <a:bodyPr/>
          <a:lstStyle>
            <a:lvl1pPr algn="ctr">
              <a:defRPr sz="1070"/>
            </a:lvl1pPr>
            <a:lvl2pPr algn="ctr">
              <a:defRPr sz="1070"/>
            </a:lvl2pPr>
            <a:lvl3pPr algn="ctr">
              <a:defRPr sz="1070"/>
            </a:lvl3pPr>
            <a:lvl4pPr algn="ctr">
              <a:defRPr sz="1070"/>
            </a:lvl4pPr>
            <a:lvl5pPr algn="ctr">
              <a:defRPr sz="1070"/>
            </a:lvl5pPr>
          </a:lstStyle>
          <a:p>
            <a:pPr lvl="0"/>
            <a:r>
              <a:rPr lang="de-DE" dirty="0"/>
              <a:t>Name</a:t>
            </a:r>
            <a:endParaRPr lang="de-CH" dirty="0"/>
          </a:p>
        </p:txBody>
      </p:sp>
      <p:sp>
        <p:nvSpPr>
          <p:cNvPr id="43" name="Textplatzhalter 32">
            <a:extLst>
              <a:ext uri="{FF2B5EF4-FFF2-40B4-BE49-F238E27FC236}">
                <a16:creationId xmlns:a16="http://schemas.microsoft.com/office/drawing/2014/main" id="{160AFBB7-C092-4C06-B96E-166A254A8702}"/>
              </a:ext>
            </a:extLst>
          </p:cNvPr>
          <p:cNvSpPr>
            <a:spLocks noGrp="1"/>
          </p:cNvSpPr>
          <p:nvPr>
            <p:ph type="body" sz="quarter" idx="20" hasCustomPrompt="1"/>
          </p:nvPr>
        </p:nvSpPr>
        <p:spPr>
          <a:xfrm>
            <a:off x="4335127" y="5658902"/>
            <a:ext cx="1728000" cy="576000"/>
          </a:xfrm>
        </p:spPr>
        <p:txBody>
          <a:bodyPr/>
          <a:lstStyle>
            <a:lvl1pPr algn="ctr">
              <a:defRPr sz="1070"/>
            </a:lvl1pPr>
            <a:lvl2pPr algn="ctr">
              <a:defRPr sz="1070"/>
            </a:lvl2pPr>
            <a:lvl3pPr algn="ctr">
              <a:defRPr sz="1070"/>
            </a:lvl3pPr>
            <a:lvl4pPr algn="ctr">
              <a:defRPr sz="1070"/>
            </a:lvl4pPr>
            <a:lvl5pPr algn="ctr">
              <a:defRPr sz="1070"/>
            </a:lvl5pPr>
          </a:lstStyle>
          <a:p>
            <a:pPr lvl="0"/>
            <a:r>
              <a:rPr lang="de-DE" dirty="0"/>
              <a:t>Name</a:t>
            </a:r>
            <a:endParaRPr lang="de-CH" dirty="0"/>
          </a:p>
        </p:txBody>
      </p:sp>
      <p:sp>
        <p:nvSpPr>
          <p:cNvPr id="44" name="Textplatzhalter 32">
            <a:extLst>
              <a:ext uri="{FF2B5EF4-FFF2-40B4-BE49-F238E27FC236}">
                <a16:creationId xmlns:a16="http://schemas.microsoft.com/office/drawing/2014/main" id="{3EE76202-2C3D-4486-B1ED-DDECA0699D0C}"/>
              </a:ext>
            </a:extLst>
          </p:cNvPr>
          <p:cNvSpPr>
            <a:spLocks noGrp="1"/>
          </p:cNvSpPr>
          <p:nvPr>
            <p:ph type="body" sz="quarter" idx="21" hasCustomPrompt="1"/>
          </p:nvPr>
        </p:nvSpPr>
        <p:spPr>
          <a:xfrm>
            <a:off x="731838" y="5658902"/>
            <a:ext cx="1728000" cy="576000"/>
          </a:xfrm>
        </p:spPr>
        <p:txBody>
          <a:bodyPr/>
          <a:lstStyle>
            <a:lvl1pPr algn="ctr">
              <a:defRPr sz="1070"/>
            </a:lvl1pPr>
            <a:lvl2pPr algn="ctr">
              <a:defRPr sz="1070"/>
            </a:lvl2pPr>
            <a:lvl3pPr algn="ctr">
              <a:defRPr sz="1070"/>
            </a:lvl3pPr>
            <a:lvl4pPr algn="ctr">
              <a:defRPr sz="1070"/>
            </a:lvl4pPr>
            <a:lvl5pPr algn="ctr">
              <a:defRPr sz="1070"/>
            </a:lvl5pPr>
          </a:lstStyle>
          <a:p>
            <a:pPr lvl="0"/>
            <a:r>
              <a:rPr lang="de-DE" dirty="0"/>
              <a:t>Name</a:t>
            </a:r>
            <a:endParaRPr lang="de-CH" dirty="0"/>
          </a:p>
        </p:txBody>
      </p:sp>
      <p:sp>
        <p:nvSpPr>
          <p:cNvPr id="48" name="Textplatzhalter 32">
            <a:extLst>
              <a:ext uri="{FF2B5EF4-FFF2-40B4-BE49-F238E27FC236}">
                <a16:creationId xmlns:a16="http://schemas.microsoft.com/office/drawing/2014/main" id="{9FDE14F2-08E3-4537-8159-1C9C5214C17F}"/>
              </a:ext>
            </a:extLst>
          </p:cNvPr>
          <p:cNvSpPr>
            <a:spLocks noGrp="1"/>
          </p:cNvSpPr>
          <p:nvPr>
            <p:ph type="body" sz="quarter" idx="25" hasCustomPrompt="1"/>
          </p:nvPr>
        </p:nvSpPr>
        <p:spPr>
          <a:xfrm>
            <a:off x="7932939" y="5658902"/>
            <a:ext cx="1728000" cy="576000"/>
          </a:xfrm>
        </p:spPr>
        <p:txBody>
          <a:bodyPr/>
          <a:lstStyle>
            <a:lvl1pPr algn="ctr">
              <a:defRPr sz="1070"/>
            </a:lvl1pPr>
            <a:lvl2pPr algn="ctr">
              <a:defRPr sz="1070"/>
            </a:lvl2pPr>
            <a:lvl3pPr algn="ctr">
              <a:defRPr sz="1070"/>
            </a:lvl3pPr>
            <a:lvl4pPr algn="ctr">
              <a:defRPr sz="1070"/>
            </a:lvl4pPr>
            <a:lvl5pPr algn="ctr">
              <a:defRPr sz="1070"/>
            </a:lvl5pPr>
          </a:lstStyle>
          <a:p>
            <a:pPr lvl="0"/>
            <a:r>
              <a:rPr lang="de-DE" dirty="0"/>
              <a:t>Name</a:t>
            </a:r>
            <a:endParaRPr lang="de-CH" dirty="0"/>
          </a:p>
        </p:txBody>
      </p:sp>
      <p:sp>
        <p:nvSpPr>
          <p:cNvPr id="49" name="Textplatzhalter 32">
            <a:extLst>
              <a:ext uri="{FF2B5EF4-FFF2-40B4-BE49-F238E27FC236}">
                <a16:creationId xmlns:a16="http://schemas.microsoft.com/office/drawing/2014/main" id="{307AD161-43B9-4F2F-8430-C1A7D3FA89A0}"/>
              </a:ext>
            </a:extLst>
          </p:cNvPr>
          <p:cNvSpPr>
            <a:spLocks noGrp="1"/>
          </p:cNvSpPr>
          <p:nvPr>
            <p:ph type="body" sz="quarter" idx="26" hasCustomPrompt="1"/>
          </p:nvPr>
        </p:nvSpPr>
        <p:spPr>
          <a:xfrm>
            <a:off x="9733564" y="5658902"/>
            <a:ext cx="1728000" cy="576000"/>
          </a:xfrm>
        </p:spPr>
        <p:txBody>
          <a:bodyPr/>
          <a:lstStyle>
            <a:lvl1pPr algn="ctr">
              <a:defRPr sz="1070"/>
            </a:lvl1pPr>
            <a:lvl2pPr algn="ctr">
              <a:defRPr sz="1070"/>
            </a:lvl2pPr>
            <a:lvl3pPr algn="ctr">
              <a:defRPr sz="1070"/>
            </a:lvl3pPr>
            <a:lvl4pPr algn="ctr">
              <a:defRPr sz="1070"/>
            </a:lvl4pPr>
            <a:lvl5pPr algn="ctr">
              <a:defRPr sz="1070"/>
            </a:lvl5pPr>
          </a:lstStyle>
          <a:p>
            <a:pPr lvl="0"/>
            <a:r>
              <a:rPr lang="de-DE" dirty="0"/>
              <a:t>Name</a:t>
            </a:r>
            <a:endParaRPr lang="de-CH" dirty="0"/>
          </a:p>
        </p:txBody>
      </p:sp>
      <p:sp>
        <p:nvSpPr>
          <p:cNvPr id="50" name="Textplatzhalter 32">
            <a:extLst>
              <a:ext uri="{FF2B5EF4-FFF2-40B4-BE49-F238E27FC236}">
                <a16:creationId xmlns:a16="http://schemas.microsoft.com/office/drawing/2014/main" id="{226F15F8-9F31-4679-8855-B6C80991642B}"/>
              </a:ext>
            </a:extLst>
          </p:cNvPr>
          <p:cNvSpPr>
            <a:spLocks noGrp="1"/>
          </p:cNvSpPr>
          <p:nvPr>
            <p:ph type="body" sz="quarter" idx="27" hasCustomPrompt="1"/>
          </p:nvPr>
        </p:nvSpPr>
        <p:spPr>
          <a:xfrm>
            <a:off x="6130275" y="5658902"/>
            <a:ext cx="1728000" cy="576000"/>
          </a:xfrm>
        </p:spPr>
        <p:txBody>
          <a:bodyPr/>
          <a:lstStyle>
            <a:lvl1pPr algn="ctr">
              <a:defRPr sz="1070"/>
            </a:lvl1pPr>
            <a:lvl2pPr algn="ctr">
              <a:defRPr sz="1070"/>
            </a:lvl2pPr>
            <a:lvl3pPr algn="ctr">
              <a:defRPr sz="1070"/>
            </a:lvl3pPr>
            <a:lvl4pPr algn="ctr">
              <a:defRPr sz="1070"/>
            </a:lvl4pPr>
            <a:lvl5pPr algn="ctr">
              <a:defRPr sz="1070"/>
            </a:lvl5pPr>
          </a:lstStyle>
          <a:p>
            <a:pPr lvl="0"/>
            <a:r>
              <a:rPr lang="de-DE" dirty="0"/>
              <a:t>Name</a:t>
            </a:r>
            <a:endParaRPr lang="de-CH" dirty="0"/>
          </a:p>
        </p:txBody>
      </p:sp>
      <p:sp>
        <p:nvSpPr>
          <p:cNvPr id="54" name="Bildplatzhalter 3">
            <a:extLst>
              <a:ext uri="{FF2B5EF4-FFF2-40B4-BE49-F238E27FC236}">
                <a16:creationId xmlns:a16="http://schemas.microsoft.com/office/drawing/2014/main" id="{211E417E-8632-45D7-8637-0642C62E700B}"/>
              </a:ext>
            </a:extLst>
          </p:cNvPr>
          <p:cNvSpPr>
            <a:spLocks noGrp="1"/>
          </p:cNvSpPr>
          <p:nvPr>
            <p:ph type="pic" sz="quarter" idx="22"/>
          </p:nvPr>
        </p:nvSpPr>
        <p:spPr>
          <a:xfrm>
            <a:off x="2894502" y="4184650"/>
            <a:ext cx="1008000" cy="1350000"/>
          </a:xfrm>
          <a:solidFill>
            <a:schemeClr val="bg1">
              <a:lumMod val="85000"/>
            </a:schemeClr>
          </a:solidFill>
        </p:spPr>
        <p:txBody>
          <a:bodyPr/>
          <a:lstStyle>
            <a:lvl1pPr>
              <a:defRPr sz="1000"/>
            </a:lvl1pPr>
          </a:lstStyle>
          <a:p>
            <a:r>
              <a:rPr lang="zh-CN" altLang="en-US"/>
              <a:t>单击图标添加图片</a:t>
            </a:r>
            <a:endParaRPr lang="de-CH" dirty="0"/>
          </a:p>
        </p:txBody>
      </p:sp>
      <p:sp>
        <p:nvSpPr>
          <p:cNvPr id="55" name="Bildplatzhalter 3">
            <a:extLst>
              <a:ext uri="{FF2B5EF4-FFF2-40B4-BE49-F238E27FC236}">
                <a16:creationId xmlns:a16="http://schemas.microsoft.com/office/drawing/2014/main" id="{B6359A30-E44A-4403-AFF1-295195B4A62E}"/>
              </a:ext>
            </a:extLst>
          </p:cNvPr>
          <p:cNvSpPr>
            <a:spLocks noGrp="1"/>
          </p:cNvSpPr>
          <p:nvPr>
            <p:ph type="pic" sz="quarter" idx="23"/>
          </p:nvPr>
        </p:nvSpPr>
        <p:spPr>
          <a:xfrm>
            <a:off x="4695127" y="4184650"/>
            <a:ext cx="1008000" cy="1350000"/>
          </a:xfrm>
          <a:solidFill>
            <a:schemeClr val="bg1">
              <a:lumMod val="85000"/>
            </a:schemeClr>
          </a:solidFill>
        </p:spPr>
        <p:txBody>
          <a:bodyPr/>
          <a:lstStyle>
            <a:lvl1pPr>
              <a:defRPr sz="1000"/>
            </a:lvl1pPr>
          </a:lstStyle>
          <a:p>
            <a:r>
              <a:rPr lang="zh-CN" altLang="en-US"/>
              <a:t>单击图标添加图片</a:t>
            </a:r>
            <a:endParaRPr lang="de-CH" dirty="0"/>
          </a:p>
        </p:txBody>
      </p:sp>
      <p:sp>
        <p:nvSpPr>
          <p:cNvPr id="56" name="Bildplatzhalter 3">
            <a:extLst>
              <a:ext uri="{FF2B5EF4-FFF2-40B4-BE49-F238E27FC236}">
                <a16:creationId xmlns:a16="http://schemas.microsoft.com/office/drawing/2014/main" id="{81760B0B-D0FF-4A88-A5DA-DAC604D7C332}"/>
              </a:ext>
            </a:extLst>
          </p:cNvPr>
          <p:cNvSpPr>
            <a:spLocks noGrp="1"/>
          </p:cNvSpPr>
          <p:nvPr>
            <p:ph type="pic" sz="quarter" idx="24"/>
          </p:nvPr>
        </p:nvSpPr>
        <p:spPr>
          <a:xfrm>
            <a:off x="1091838" y="4184650"/>
            <a:ext cx="1008000" cy="1350000"/>
          </a:xfrm>
          <a:solidFill>
            <a:schemeClr val="bg1">
              <a:lumMod val="85000"/>
            </a:schemeClr>
          </a:solidFill>
        </p:spPr>
        <p:txBody>
          <a:bodyPr/>
          <a:lstStyle>
            <a:lvl1pPr>
              <a:defRPr sz="1000"/>
            </a:lvl1pPr>
          </a:lstStyle>
          <a:p>
            <a:r>
              <a:rPr lang="zh-CN" altLang="en-US"/>
              <a:t>单击图标添加图片</a:t>
            </a:r>
            <a:endParaRPr lang="de-CH" dirty="0"/>
          </a:p>
        </p:txBody>
      </p:sp>
      <p:sp>
        <p:nvSpPr>
          <p:cNvPr id="57" name="Bildplatzhalter 3">
            <a:extLst>
              <a:ext uri="{FF2B5EF4-FFF2-40B4-BE49-F238E27FC236}">
                <a16:creationId xmlns:a16="http://schemas.microsoft.com/office/drawing/2014/main" id="{9E63642A-530F-4AF2-90B4-6924C4B61A29}"/>
              </a:ext>
            </a:extLst>
          </p:cNvPr>
          <p:cNvSpPr>
            <a:spLocks noGrp="1"/>
          </p:cNvSpPr>
          <p:nvPr>
            <p:ph type="pic" sz="quarter" idx="28"/>
          </p:nvPr>
        </p:nvSpPr>
        <p:spPr>
          <a:xfrm>
            <a:off x="8292939" y="4184650"/>
            <a:ext cx="1008000" cy="1350000"/>
          </a:xfrm>
          <a:solidFill>
            <a:schemeClr val="bg1">
              <a:lumMod val="85000"/>
            </a:schemeClr>
          </a:solidFill>
        </p:spPr>
        <p:txBody>
          <a:bodyPr/>
          <a:lstStyle>
            <a:lvl1pPr>
              <a:defRPr sz="1000"/>
            </a:lvl1pPr>
          </a:lstStyle>
          <a:p>
            <a:r>
              <a:rPr lang="zh-CN" altLang="en-US"/>
              <a:t>单击图标添加图片</a:t>
            </a:r>
            <a:endParaRPr lang="de-CH" dirty="0"/>
          </a:p>
        </p:txBody>
      </p:sp>
      <p:sp>
        <p:nvSpPr>
          <p:cNvPr id="58" name="Bildplatzhalter 3">
            <a:extLst>
              <a:ext uri="{FF2B5EF4-FFF2-40B4-BE49-F238E27FC236}">
                <a16:creationId xmlns:a16="http://schemas.microsoft.com/office/drawing/2014/main" id="{6BCAFA5E-AC36-4000-8444-181509C383F2}"/>
              </a:ext>
            </a:extLst>
          </p:cNvPr>
          <p:cNvSpPr>
            <a:spLocks noGrp="1"/>
          </p:cNvSpPr>
          <p:nvPr>
            <p:ph type="pic" sz="quarter" idx="29"/>
          </p:nvPr>
        </p:nvSpPr>
        <p:spPr>
          <a:xfrm>
            <a:off x="10093564" y="4184650"/>
            <a:ext cx="1008000" cy="1350000"/>
          </a:xfrm>
          <a:solidFill>
            <a:schemeClr val="bg1">
              <a:lumMod val="85000"/>
            </a:schemeClr>
          </a:solidFill>
        </p:spPr>
        <p:txBody>
          <a:bodyPr/>
          <a:lstStyle>
            <a:lvl1pPr>
              <a:defRPr sz="1000"/>
            </a:lvl1pPr>
          </a:lstStyle>
          <a:p>
            <a:r>
              <a:rPr lang="zh-CN" altLang="en-US"/>
              <a:t>单击图标添加图片</a:t>
            </a:r>
            <a:endParaRPr lang="de-CH" dirty="0"/>
          </a:p>
        </p:txBody>
      </p:sp>
      <p:sp>
        <p:nvSpPr>
          <p:cNvPr id="59" name="Bildplatzhalter 3">
            <a:extLst>
              <a:ext uri="{FF2B5EF4-FFF2-40B4-BE49-F238E27FC236}">
                <a16:creationId xmlns:a16="http://schemas.microsoft.com/office/drawing/2014/main" id="{12649DCA-629C-43A8-86F1-2D14148AE605}"/>
              </a:ext>
            </a:extLst>
          </p:cNvPr>
          <p:cNvSpPr>
            <a:spLocks noGrp="1"/>
          </p:cNvSpPr>
          <p:nvPr>
            <p:ph type="pic" sz="quarter" idx="30"/>
          </p:nvPr>
        </p:nvSpPr>
        <p:spPr>
          <a:xfrm>
            <a:off x="6490275" y="4184650"/>
            <a:ext cx="1008000" cy="1350000"/>
          </a:xfrm>
          <a:solidFill>
            <a:schemeClr val="bg1">
              <a:lumMod val="85000"/>
            </a:schemeClr>
          </a:solidFill>
        </p:spPr>
        <p:txBody>
          <a:bodyPr/>
          <a:lstStyle>
            <a:lvl1pPr>
              <a:defRPr sz="1000"/>
            </a:lvl1pPr>
          </a:lstStyle>
          <a:p>
            <a:r>
              <a:rPr lang="zh-CN" altLang="en-US"/>
              <a:t>单击图标添加图片</a:t>
            </a:r>
            <a:endParaRPr lang="de-CH" dirty="0"/>
          </a:p>
        </p:txBody>
      </p:sp>
    </p:spTree>
    <p:extLst>
      <p:ext uri="{BB962C8B-B14F-4D97-AF65-F5344CB8AC3E}">
        <p14:creationId xmlns:p14="http://schemas.microsoft.com/office/powerpoint/2010/main" val="1777980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Agenda Zei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92966-A211-4F6E-9170-972BCF45C9C9}"/>
              </a:ext>
            </a:extLst>
          </p:cNvPr>
          <p:cNvSpPr>
            <a:spLocks noGrp="1"/>
          </p:cNvSpPr>
          <p:nvPr>
            <p:ph type="title"/>
          </p:nvPr>
        </p:nvSpPr>
        <p:spPr/>
        <p:txBody>
          <a:bodyPr/>
          <a:lstStyle/>
          <a:p>
            <a:r>
              <a:rPr lang="zh-CN" altLang="en-US"/>
              <a:t>单击此处编辑母版标题样式</a:t>
            </a:r>
            <a:endParaRPr lang="de-CH" dirty="0"/>
          </a:p>
        </p:txBody>
      </p:sp>
      <p:sp>
        <p:nvSpPr>
          <p:cNvPr id="3" name="Inhaltsplatzhalter 2">
            <a:extLst>
              <a:ext uri="{FF2B5EF4-FFF2-40B4-BE49-F238E27FC236}">
                <a16:creationId xmlns:a16="http://schemas.microsoft.com/office/drawing/2014/main" id="{06E6DDF3-5C05-48D7-B14F-C1A55FED1460}"/>
              </a:ext>
            </a:extLst>
          </p:cNvPr>
          <p:cNvSpPr>
            <a:spLocks noGrp="1"/>
          </p:cNvSpPr>
          <p:nvPr>
            <p:ph idx="1" hasCustomPrompt="1"/>
          </p:nvPr>
        </p:nvSpPr>
        <p:spPr>
          <a:xfrm>
            <a:off x="731837" y="1665289"/>
            <a:ext cx="7127876" cy="4787899"/>
          </a:xfrm>
        </p:spPr>
        <p:txBody>
          <a:bodyPr/>
          <a:lstStyle>
            <a:lvl1pPr marL="288000" indent="-288000">
              <a:buFont typeface="+mj-lt"/>
              <a:buAutoNum type="arabicPeriod"/>
              <a:tabLst>
                <a:tab pos="5400000" algn="l"/>
              </a:tabLst>
              <a:defRPr b="1"/>
            </a:lvl1pPr>
            <a:lvl2pPr marL="288000" indent="0">
              <a:spcBef>
                <a:spcPts val="0"/>
              </a:spcBef>
              <a:buNone/>
              <a:defRPr/>
            </a:lvl2pPr>
          </a:lstStyle>
          <a:p>
            <a:pPr lvl="0"/>
            <a:r>
              <a:rPr lang="de-CH" dirty="0"/>
              <a:t>Topic 	40 min</a:t>
            </a:r>
          </a:p>
          <a:p>
            <a:pPr lvl="1"/>
            <a:r>
              <a:rPr lang="de-CH" dirty="0"/>
              <a:t>Zweite Ebene</a:t>
            </a:r>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0927D1FA-BFEB-4BF2-8262-E99AD273878B}" type="datetime1">
              <a:rPr lang="de-CH" smtClean="0"/>
              <a:t>02.03.2021</a:t>
            </a:fld>
            <a:endParaRPr lang="de-CH" dirty="0"/>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de-CH" smtClean="0"/>
              <a:t>‹#›</a:t>
            </a:fld>
            <a:endParaRPr lang="de-CH" dirty="0"/>
          </a:p>
        </p:txBody>
      </p:sp>
    </p:spTree>
    <p:extLst>
      <p:ext uri="{BB962C8B-B14F-4D97-AF65-F5344CB8AC3E}">
        <p14:creationId xmlns:p14="http://schemas.microsoft.com/office/powerpoint/2010/main" val="39964417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5DB9D7-2559-468D-A3AB-FDCFA00B7BA4}"/>
              </a:ext>
            </a:extLst>
          </p:cNvPr>
          <p:cNvSpPr>
            <a:spLocks noGrp="1"/>
          </p:cNvSpPr>
          <p:nvPr>
            <p:ph type="title"/>
          </p:nvPr>
        </p:nvSpPr>
        <p:spPr/>
        <p:txBody>
          <a:bodyPr/>
          <a:lstStyle/>
          <a:p>
            <a:r>
              <a:rPr lang="zh-CN" altLang="en-US"/>
              <a:t>单击此处编辑母版标题样式</a:t>
            </a:r>
            <a:endParaRPr lang="de-CH" dirty="0"/>
          </a:p>
        </p:txBody>
      </p:sp>
      <p:sp>
        <p:nvSpPr>
          <p:cNvPr id="6" name="Datumsplatzhalter 5">
            <a:extLst>
              <a:ext uri="{FF2B5EF4-FFF2-40B4-BE49-F238E27FC236}">
                <a16:creationId xmlns:a16="http://schemas.microsoft.com/office/drawing/2014/main" id="{2CF66EB9-A461-4BE9-A12B-60ABA80C6940}"/>
              </a:ext>
            </a:extLst>
          </p:cNvPr>
          <p:cNvSpPr>
            <a:spLocks noGrp="1"/>
          </p:cNvSpPr>
          <p:nvPr>
            <p:ph type="dt" sz="half" idx="10"/>
          </p:nvPr>
        </p:nvSpPr>
        <p:spPr/>
        <p:txBody>
          <a:bodyPr/>
          <a:lstStyle/>
          <a:p>
            <a:fld id="{6BF7F577-09C0-4CC7-9286-15953D1622BA}" type="datetime1">
              <a:rPr lang="de-CH" smtClean="0"/>
              <a:t>02.03.2021</a:t>
            </a:fld>
            <a:endParaRPr lang="de-CH" dirty="0"/>
          </a:p>
        </p:txBody>
      </p:sp>
      <p:sp>
        <p:nvSpPr>
          <p:cNvPr id="7" name="Fußzeilenplatzhalter 6">
            <a:extLst>
              <a:ext uri="{FF2B5EF4-FFF2-40B4-BE49-F238E27FC236}">
                <a16:creationId xmlns:a16="http://schemas.microsoft.com/office/drawing/2014/main" id="{5D0BA506-B2AF-4860-87C2-5838B2D526D3}"/>
              </a:ext>
            </a:extLst>
          </p:cNvPr>
          <p:cNvSpPr>
            <a:spLocks noGrp="1"/>
          </p:cNvSpPr>
          <p:nvPr>
            <p:ph type="ftr" sz="quarter" idx="11"/>
          </p:nvPr>
        </p:nvSpPr>
        <p:spPr/>
        <p:txBody>
          <a:bodyPr/>
          <a:lstStyle/>
          <a:p>
            <a:r>
              <a:rPr lang="de-CH"/>
              <a:t>Presentation title | Event title | Month and Day, Year</a:t>
            </a:r>
            <a:endParaRPr lang="de-CH" dirty="0"/>
          </a:p>
        </p:txBody>
      </p:sp>
      <p:sp>
        <p:nvSpPr>
          <p:cNvPr id="8" name="Foliennummernplatzhalter 7">
            <a:extLst>
              <a:ext uri="{FF2B5EF4-FFF2-40B4-BE49-F238E27FC236}">
                <a16:creationId xmlns:a16="http://schemas.microsoft.com/office/drawing/2014/main" id="{3600938A-377D-46DC-9CEE-22805093B19D}"/>
              </a:ext>
            </a:extLst>
          </p:cNvPr>
          <p:cNvSpPr>
            <a:spLocks noGrp="1"/>
          </p:cNvSpPr>
          <p:nvPr>
            <p:ph type="sldNum" sz="quarter" idx="12"/>
          </p:nvPr>
        </p:nvSpPr>
        <p:spPr/>
        <p:txBody>
          <a:bodyPr/>
          <a:lstStyle/>
          <a:p>
            <a:fld id="{0A6ABA92-B65E-42F5-BB28-73DA50746AED}" type="slidenum">
              <a:rPr lang="de-CH" smtClean="0"/>
              <a:t>‹#›</a:t>
            </a:fld>
            <a:endParaRPr lang="de-CH" dirty="0"/>
          </a:p>
        </p:txBody>
      </p:sp>
    </p:spTree>
    <p:extLst>
      <p:ext uri="{BB962C8B-B14F-4D97-AF65-F5344CB8AC3E}">
        <p14:creationId xmlns:p14="http://schemas.microsoft.com/office/powerpoint/2010/main" val="227284403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itleOnly" preserve="1">
  <p:cSld name="Nur Titel (blau)">
    <p:bg>
      <p:bgPr>
        <a:solidFill>
          <a:schemeClr val="accent5"/>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5DB9D7-2559-468D-A3AB-FDCFA00B7BA4}"/>
              </a:ext>
            </a:extLst>
          </p:cNvPr>
          <p:cNvSpPr>
            <a:spLocks noGrp="1"/>
          </p:cNvSpPr>
          <p:nvPr>
            <p:ph type="title"/>
          </p:nvPr>
        </p:nvSpPr>
        <p:spPr/>
        <p:txBody>
          <a:bodyPr/>
          <a:lstStyle>
            <a:lvl1pPr>
              <a:defRPr>
                <a:solidFill>
                  <a:schemeClr val="bg1"/>
                </a:solidFill>
              </a:defRPr>
            </a:lvl1pPr>
          </a:lstStyle>
          <a:p>
            <a:r>
              <a:rPr lang="zh-CN" altLang="en-US"/>
              <a:t>单击此处编辑母版标题样式</a:t>
            </a:r>
            <a:endParaRPr lang="de-CH" dirty="0"/>
          </a:p>
        </p:txBody>
      </p:sp>
      <p:sp>
        <p:nvSpPr>
          <p:cNvPr id="6" name="Datumsplatzhalter 5">
            <a:extLst>
              <a:ext uri="{FF2B5EF4-FFF2-40B4-BE49-F238E27FC236}">
                <a16:creationId xmlns:a16="http://schemas.microsoft.com/office/drawing/2014/main" id="{2CF66EB9-A461-4BE9-A12B-60ABA80C6940}"/>
              </a:ext>
            </a:extLst>
          </p:cNvPr>
          <p:cNvSpPr>
            <a:spLocks noGrp="1"/>
          </p:cNvSpPr>
          <p:nvPr>
            <p:ph type="dt" sz="half" idx="10"/>
          </p:nvPr>
        </p:nvSpPr>
        <p:spPr/>
        <p:txBody>
          <a:bodyPr/>
          <a:lstStyle>
            <a:lvl1pPr>
              <a:defRPr>
                <a:solidFill>
                  <a:schemeClr val="bg1"/>
                </a:solidFill>
              </a:defRPr>
            </a:lvl1pPr>
          </a:lstStyle>
          <a:p>
            <a:fld id="{3B9C1202-CF0E-42CB-AE70-5B6BFE25EF3E}" type="datetime1">
              <a:rPr lang="de-CH" smtClean="0"/>
              <a:t>02.03.2021</a:t>
            </a:fld>
            <a:endParaRPr lang="de-CH" dirty="0"/>
          </a:p>
        </p:txBody>
      </p:sp>
      <p:sp>
        <p:nvSpPr>
          <p:cNvPr id="7" name="Fußzeilenplatzhalter 6">
            <a:extLst>
              <a:ext uri="{FF2B5EF4-FFF2-40B4-BE49-F238E27FC236}">
                <a16:creationId xmlns:a16="http://schemas.microsoft.com/office/drawing/2014/main" id="{5D0BA506-B2AF-4860-87C2-5838B2D526D3}"/>
              </a:ext>
            </a:extLst>
          </p:cNvPr>
          <p:cNvSpPr>
            <a:spLocks noGrp="1"/>
          </p:cNvSpPr>
          <p:nvPr>
            <p:ph type="ftr" sz="quarter" idx="11"/>
          </p:nvPr>
        </p:nvSpPr>
        <p:spPr/>
        <p:txBody>
          <a:bodyPr/>
          <a:lstStyle>
            <a:lvl1pPr>
              <a:defRPr>
                <a:solidFill>
                  <a:schemeClr val="bg1"/>
                </a:solidFill>
              </a:defRPr>
            </a:lvl1pPr>
          </a:lstStyle>
          <a:p>
            <a:r>
              <a:rPr lang="de-CH">
                <a:solidFill>
                  <a:schemeClr val="bg1"/>
                </a:solidFill>
              </a:rPr>
              <a:t>Presentation title | Event title | Month and Day, Year</a:t>
            </a:r>
            <a:endParaRPr lang="de-CH" dirty="0">
              <a:solidFill>
                <a:schemeClr val="bg1"/>
              </a:solidFill>
            </a:endParaRPr>
          </a:p>
        </p:txBody>
      </p:sp>
      <p:sp>
        <p:nvSpPr>
          <p:cNvPr id="8" name="Foliennummernplatzhalter 7">
            <a:extLst>
              <a:ext uri="{FF2B5EF4-FFF2-40B4-BE49-F238E27FC236}">
                <a16:creationId xmlns:a16="http://schemas.microsoft.com/office/drawing/2014/main" id="{3600938A-377D-46DC-9CEE-22805093B19D}"/>
              </a:ext>
            </a:extLst>
          </p:cNvPr>
          <p:cNvSpPr>
            <a:spLocks noGrp="1"/>
          </p:cNvSpPr>
          <p:nvPr>
            <p:ph type="sldNum" sz="quarter" idx="12"/>
          </p:nvPr>
        </p:nvSpPr>
        <p:spPr/>
        <p:txBody>
          <a:bodyPr/>
          <a:lstStyle>
            <a:lvl1pPr>
              <a:defRPr>
                <a:solidFill>
                  <a:schemeClr val="bg1"/>
                </a:solidFill>
              </a:defRPr>
            </a:lvl1pPr>
          </a:lstStyle>
          <a:p>
            <a:fld id="{0A6ABA92-B65E-42F5-BB28-73DA50746AED}" type="slidenum">
              <a:rPr lang="de-CH" smtClean="0"/>
              <a:pPr/>
              <a:t>‹#›</a:t>
            </a:fld>
            <a:endParaRPr lang="de-CH" dirty="0"/>
          </a:p>
        </p:txBody>
      </p:sp>
      <p:cxnSp>
        <p:nvCxnSpPr>
          <p:cNvPr id="10" name="Gerade Verbindung 6">
            <a:extLst>
              <a:ext uri="{FF2B5EF4-FFF2-40B4-BE49-F238E27FC236}">
                <a16:creationId xmlns:a16="http://schemas.microsoft.com/office/drawing/2014/main" id="{B3D782EE-9AB7-4299-AED7-85239BE2DF7E}"/>
              </a:ext>
            </a:extLst>
          </p:cNvPr>
          <p:cNvCxnSpPr>
            <a:cxnSpLocks/>
          </p:cNvCxnSpPr>
          <p:nvPr userDrawn="1"/>
        </p:nvCxnSpPr>
        <p:spPr>
          <a:xfrm>
            <a:off x="0" y="0"/>
            <a:ext cx="12192000" cy="0"/>
          </a:xfrm>
          <a:prstGeom prst="line">
            <a:avLst/>
          </a:prstGeom>
          <a:ln w="82550">
            <a:gradFill>
              <a:gsLst>
                <a:gs pos="10000">
                  <a:schemeClr val="accent1"/>
                </a:gs>
                <a:gs pos="90000">
                  <a:schemeClr val="accent2"/>
                </a:gs>
              </a:gsLst>
              <a:lin ang="0" scaled="0"/>
            </a:gradFill>
          </a:ln>
        </p:spPr>
        <p:style>
          <a:lnRef idx="1">
            <a:schemeClr val="accent1"/>
          </a:lnRef>
          <a:fillRef idx="0">
            <a:schemeClr val="accent1"/>
          </a:fillRef>
          <a:effectRef idx="0">
            <a:schemeClr val="accent1"/>
          </a:effectRef>
          <a:fontRef idx="minor">
            <a:schemeClr val="tx1"/>
          </a:fontRef>
        </p:style>
      </p:cxnSp>
      <p:pic>
        <p:nvPicPr>
          <p:cNvPr id="9" name="Grafik 8">
            <a:extLst>
              <a:ext uri="{FF2B5EF4-FFF2-40B4-BE49-F238E27FC236}">
                <a16:creationId xmlns:a16="http://schemas.microsoft.com/office/drawing/2014/main" id="{A24EFB17-7975-594A-9DDC-52DFE8E4E45E}"/>
              </a:ext>
            </a:extLst>
          </p:cNvPr>
          <p:cNvPicPr>
            <a:picLocks noChangeAspect="1"/>
          </p:cNvPicPr>
          <p:nvPr userDrawn="1"/>
        </p:nvPicPr>
        <p:blipFill>
          <a:blip r:embed="rId2" cstate="print">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10633076" y="220273"/>
            <a:ext cx="827087" cy="436951"/>
          </a:xfrm>
          <a:prstGeom prst="rect">
            <a:avLst/>
          </a:prstGeom>
        </p:spPr>
      </p:pic>
    </p:spTree>
    <p:extLst>
      <p:ext uri="{BB962C8B-B14F-4D97-AF65-F5344CB8AC3E}">
        <p14:creationId xmlns:p14="http://schemas.microsoft.com/office/powerpoint/2010/main" val="97320803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5" name="Datumsplatzhalter 4">
            <a:extLst>
              <a:ext uri="{FF2B5EF4-FFF2-40B4-BE49-F238E27FC236}">
                <a16:creationId xmlns:a16="http://schemas.microsoft.com/office/drawing/2014/main" id="{ECF68D89-E961-4DB4-93B2-E48325FC09B4}"/>
              </a:ext>
            </a:extLst>
          </p:cNvPr>
          <p:cNvSpPr>
            <a:spLocks noGrp="1"/>
          </p:cNvSpPr>
          <p:nvPr>
            <p:ph type="dt" sz="half" idx="10"/>
          </p:nvPr>
        </p:nvSpPr>
        <p:spPr/>
        <p:txBody>
          <a:bodyPr/>
          <a:lstStyle/>
          <a:p>
            <a:fld id="{F87FF939-A6AE-4285-B374-481B2A39AC3A}" type="datetime1">
              <a:rPr lang="de-CH" smtClean="0"/>
              <a:t>02.03.2021</a:t>
            </a:fld>
            <a:endParaRPr lang="de-CH" dirty="0"/>
          </a:p>
        </p:txBody>
      </p:sp>
      <p:sp>
        <p:nvSpPr>
          <p:cNvPr id="6" name="Fußzeilenplatzhalter 5">
            <a:extLst>
              <a:ext uri="{FF2B5EF4-FFF2-40B4-BE49-F238E27FC236}">
                <a16:creationId xmlns:a16="http://schemas.microsoft.com/office/drawing/2014/main" id="{A4C023A7-5F25-4081-ADAE-1A83571139CE}"/>
              </a:ext>
            </a:extLst>
          </p:cNvPr>
          <p:cNvSpPr>
            <a:spLocks noGrp="1"/>
          </p:cNvSpPr>
          <p:nvPr>
            <p:ph type="ftr" sz="quarter" idx="11"/>
          </p:nvPr>
        </p:nvSpPr>
        <p:spPr/>
        <p:txBody>
          <a:bodyPr/>
          <a:lstStyle/>
          <a:p>
            <a:r>
              <a:rPr lang="de-CH"/>
              <a:t>Presentation title | Event title | Month and Day, Year</a:t>
            </a:r>
            <a:endParaRPr lang="de-CH" dirty="0"/>
          </a:p>
        </p:txBody>
      </p:sp>
      <p:sp>
        <p:nvSpPr>
          <p:cNvPr id="7" name="Foliennummernplatzhalter 6">
            <a:extLst>
              <a:ext uri="{FF2B5EF4-FFF2-40B4-BE49-F238E27FC236}">
                <a16:creationId xmlns:a16="http://schemas.microsoft.com/office/drawing/2014/main" id="{9ADA23FD-9046-4D68-8042-6EAA9D043A0B}"/>
              </a:ext>
            </a:extLst>
          </p:cNvPr>
          <p:cNvSpPr>
            <a:spLocks noGrp="1"/>
          </p:cNvSpPr>
          <p:nvPr>
            <p:ph type="sldNum" sz="quarter" idx="12"/>
          </p:nvPr>
        </p:nvSpPr>
        <p:spPr/>
        <p:txBody>
          <a:bodyPr/>
          <a:lstStyle/>
          <a:p>
            <a:fld id="{0A6ABA92-B65E-42F5-BB28-73DA50746AED}" type="slidenum">
              <a:rPr lang="de-CH" smtClean="0"/>
              <a:t>‹#›</a:t>
            </a:fld>
            <a:endParaRPr lang="de-CH" dirty="0"/>
          </a:p>
        </p:txBody>
      </p:sp>
    </p:spTree>
    <p:extLst>
      <p:ext uri="{BB962C8B-B14F-4D97-AF65-F5344CB8AC3E}">
        <p14:creationId xmlns:p14="http://schemas.microsoft.com/office/powerpoint/2010/main" val="3958903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Schlussfolie">
    <p:bg>
      <p:bgPr>
        <a:solidFill>
          <a:schemeClr val="accent5"/>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F5C175-5CDD-4119-8E88-D19A21B9E10B}"/>
              </a:ext>
            </a:extLst>
          </p:cNvPr>
          <p:cNvSpPr>
            <a:spLocks noGrp="1"/>
          </p:cNvSpPr>
          <p:nvPr>
            <p:ph type="ctrTitle" hasCustomPrompt="1"/>
          </p:nvPr>
        </p:nvSpPr>
        <p:spPr>
          <a:xfrm>
            <a:off x="731837" y="1666779"/>
            <a:ext cx="6227763" cy="3022696"/>
          </a:xfrm>
          <a:noFill/>
          <a:ln w="38100">
            <a:gradFill>
              <a:gsLst>
                <a:gs pos="25000">
                  <a:schemeClr val="accent1"/>
                </a:gs>
                <a:gs pos="75000">
                  <a:schemeClr val="accent2"/>
                </a:gs>
              </a:gsLst>
              <a:lin ang="18900000" scaled="0"/>
            </a:gradFill>
          </a:ln>
        </p:spPr>
        <p:txBody>
          <a:bodyPr lIns="252000" tIns="180000" rIns="252000" bIns="180000" anchor="t" anchorCtr="0"/>
          <a:lstStyle>
            <a:lvl1pPr algn="l">
              <a:lnSpc>
                <a:spcPts val="6100"/>
              </a:lnSpc>
              <a:defRPr sz="4800">
                <a:solidFill>
                  <a:schemeClr val="bg1"/>
                </a:solidFill>
              </a:defRPr>
            </a:lvl1pPr>
          </a:lstStyle>
          <a:p>
            <a:r>
              <a:rPr lang="de-CH" dirty="0"/>
              <a:t>Title (48 </a:t>
            </a:r>
            <a:r>
              <a:rPr lang="de-CH" dirty="0" err="1"/>
              <a:t>pt</a:t>
            </a:r>
            <a:r>
              <a:rPr lang="de-CH" dirty="0"/>
              <a:t>)</a:t>
            </a:r>
          </a:p>
        </p:txBody>
      </p:sp>
      <p:pic>
        <p:nvPicPr>
          <p:cNvPr id="4" name="Grafik 3">
            <a:extLst>
              <a:ext uri="{FF2B5EF4-FFF2-40B4-BE49-F238E27FC236}">
                <a16:creationId xmlns:a16="http://schemas.microsoft.com/office/drawing/2014/main" id="{A085E338-0AA4-7943-8855-11CF4FCB490F}"/>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rcRect/>
          <a:stretch/>
        </p:blipFill>
        <p:spPr>
          <a:xfrm>
            <a:off x="10234441" y="260500"/>
            <a:ext cx="1225721" cy="647550"/>
          </a:xfrm>
          <a:prstGeom prst="rect">
            <a:avLst/>
          </a:prstGeom>
        </p:spPr>
      </p:pic>
    </p:spTree>
    <p:extLst>
      <p:ext uri="{BB962C8B-B14F-4D97-AF65-F5344CB8AC3E}">
        <p14:creationId xmlns:p14="http://schemas.microsoft.com/office/powerpoint/2010/main" val="26331684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sp>
        <p:nvSpPr>
          <p:cNvPr id="7" name="Textplatzhalter 6">
            <a:extLst>
              <a:ext uri="{FF2B5EF4-FFF2-40B4-BE49-F238E27FC236}">
                <a16:creationId xmlns:a16="http://schemas.microsoft.com/office/drawing/2014/main" id="{C37E07F1-D552-40AA-A10F-5C8FAFFCA9E9}"/>
              </a:ext>
            </a:extLst>
          </p:cNvPr>
          <p:cNvSpPr>
            <a:spLocks noGrp="1"/>
          </p:cNvSpPr>
          <p:nvPr>
            <p:ph type="body" sz="quarter" idx="10"/>
          </p:nvPr>
        </p:nvSpPr>
        <p:spPr>
          <a:xfrm>
            <a:off x="731838" y="1160463"/>
            <a:ext cx="7127875" cy="4537075"/>
          </a:xfrm>
        </p:spPr>
        <p:txBody>
          <a:bodyPr anchor="b" anchorCtr="0"/>
          <a:lstStyle>
            <a:lvl1pPr>
              <a:defRPr sz="1600"/>
            </a:lvl1pPr>
            <a:lvl2pPr>
              <a:defRPr sz="1600"/>
            </a:lvl2pPr>
            <a:lvl3pPr>
              <a:defRPr sz="1600"/>
            </a:lvl3pPr>
            <a:lvl4pPr>
              <a:defRPr sz="1600"/>
            </a:lvl4pPr>
            <a:lvl5pPr>
              <a:defRPr sz="1600"/>
            </a:lvl5pPr>
          </a:lstStyle>
          <a:p>
            <a:pPr lvl="0"/>
            <a:r>
              <a:rPr lang="zh-CN" altLang="en-US"/>
              <a:t>编辑母版文本样式
第二级
第三级
第四级
第五级</a:t>
            </a:r>
            <a:endParaRPr lang="de-CH" dirty="0"/>
          </a:p>
        </p:txBody>
      </p:sp>
    </p:spTree>
    <p:extLst>
      <p:ext uri="{BB962C8B-B14F-4D97-AF65-F5344CB8AC3E}">
        <p14:creationId xmlns:p14="http://schemas.microsoft.com/office/powerpoint/2010/main" val="7864745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_Title_Eight Pictures with Captions">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dirty="0"/>
          </a:p>
        </p:txBody>
      </p:sp>
      <p:sp>
        <p:nvSpPr>
          <p:cNvPr id="4" name="Fußzeilenplatzhalter 3"/>
          <p:cNvSpPr>
            <a:spLocks noGrp="1"/>
          </p:cNvSpPr>
          <p:nvPr>
            <p:ph type="ftr" sz="quarter" idx="11"/>
          </p:nvPr>
        </p:nvSpPr>
        <p:spPr/>
        <p:txBody>
          <a:bodyPr/>
          <a:lstStyle/>
          <a:p>
            <a:r>
              <a:rPr lang="en-US"/>
              <a:t>SR Vivodent S PE - sales and marketing presentation</a:t>
            </a:r>
            <a:endParaRPr lang="de-CH" dirty="0"/>
          </a:p>
        </p:txBody>
      </p:sp>
      <p:sp>
        <p:nvSpPr>
          <p:cNvPr id="5" name="Foliennummernplatzhalter 4"/>
          <p:cNvSpPr>
            <a:spLocks noGrp="1"/>
          </p:cNvSpPr>
          <p:nvPr>
            <p:ph type="sldNum" sz="quarter" idx="12"/>
          </p:nvPr>
        </p:nvSpPr>
        <p:spPr/>
        <p:txBody>
          <a:bodyPr/>
          <a:lstStyle/>
          <a:p>
            <a:fld id="{DEBFC233-128D-4F00-B852-B328AABF1E8D}" type="slidenum">
              <a:rPr lang="de-CH" smtClean="0"/>
              <a:pPr/>
              <a:t>‹#›</a:t>
            </a:fld>
            <a:endParaRPr lang="de-CH" dirty="0"/>
          </a:p>
        </p:txBody>
      </p:sp>
      <p:pic>
        <p:nvPicPr>
          <p:cNvPr id="34" name="Picture 4"/>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t="7039"/>
          <a:stretch/>
        </p:blipFill>
        <p:spPr bwMode="auto">
          <a:xfrm>
            <a:off x="683" y="1330058"/>
            <a:ext cx="12192000" cy="4532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89362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Agenda Themen">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92966-A211-4F6E-9170-972BCF45C9C9}"/>
              </a:ext>
            </a:extLst>
          </p:cNvPr>
          <p:cNvSpPr>
            <a:spLocks noGrp="1"/>
          </p:cNvSpPr>
          <p:nvPr>
            <p:ph type="title"/>
          </p:nvPr>
        </p:nvSpPr>
        <p:spPr/>
        <p:txBody>
          <a:bodyPr/>
          <a:lstStyle/>
          <a:p>
            <a:r>
              <a:rPr lang="zh-CN" altLang="en-US"/>
              <a:t>单击此处编辑母版标题样式</a:t>
            </a:r>
            <a:endParaRPr lang="de-CH" dirty="0"/>
          </a:p>
        </p:txBody>
      </p:sp>
      <p:sp>
        <p:nvSpPr>
          <p:cNvPr id="3" name="Inhaltsplatzhalter 2">
            <a:extLst>
              <a:ext uri="{FF2B5EF4-FFF2-40B4-BE49-F238E27FC236}">
                <a16:creationId xmlns:a16="http://schemas.microsoft.com/office/drawing/2014/main" id="{06E6DDF3-5C05-48D7-B14F-C1A55FED1460}"/>
              </a:ext>
            </a:extLst>
          </p:cNvPr>
          <p:cNvSpPr>
            <a:spLocks noGrp="1"/>
          </p:cNvSpPr>
          <p:nvPr>
            <p:ph idx="1" hasCustomPrompt="1"/>
          </p:nvPr>
        </p:nvSpPr>
        <p:spPr>
          <a:xfrm>
            <a:off x="731838" y="1665289"/>
            <a:ext cx="8928100" cy="4787899"/>
          </a:xfrm>
        </p:spPr>
        <p:txBody>
          <a:bodyPr/>
          <a:lstStyle>
            <a:lvl1pPr marL="288000" indent="-288000">
              <a:spcBef>
                <a:spcPts val="1800"/>
              </a:spcBef>
              <a:buFont typeface="+mj-lt"/>
              <a:buNone/>
              <a:tabLst>
                <a:tab pos="1800000" algn="l"/>
              </a:tabLst>
              <a:defRPr b="1"/>
            </a:lvl1pPr>
            <a:lvl2pPr marL="1800000" indent="0">
              <a:spcBef>
                <a:spcPts val="0"/>
              </a:spcBef>
              <a:buNone/>
              <a:defRPr/>
            </a:lvl2pPr>
          </a:lstStyle>
          <a:p>
            <a:pPr lvl="0"/>
            <a:r>
              <a:rPr lang="de-CH"/>
              <a:t>Thema	Text</a:t>
            </a:r>
          </a:p>
          <a:p>
            <a:pPr lvl="1"/>
            <a:r>
              <a:rPr lang="de-CH"/>
              <a:t>Zweite Ebene</a:t>
            </a:r>
            <a:endParaRPr lang="de-CH" dirty="0"/>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64D6B0DC-DFD8-4E9D-990E-68D6ED42DA67}" type="datetime1">
              <a:rPr lang="de-CH" smtClean="0"/>
              <a:t>02.03.2021</a:t>
            </a:fld>
            <a:endParaRPr lang="de-CH" dirty="0"/>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de-CH" smtClean="0"/>
              <a:t>‹#›</a:t>
            </a:fld>
            <a:endParaRPr lang="de-CH" dirty="0"/>
          </a:p>
        </p:txBody>
      </p:sp>
    </p:spTree>
    <p:extLst>
      <p:ext uri="{BB962C8B-B14F-4D97-AF65-F5344CB8AC3E}">
        <p14:creationId xmlns:p14="http://schemas.microsoft.com/office/powerpoint/2010/main" val="3416749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Kap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F5C175-5CDD-4119-8E88-D19A21B9E10B}"/>
              </a:ext>
            </a:extLst>
          </p:cNvPr>
          <p:cNvSpPr>
            <a:spLocks noGrp="1"/>
          </p:cNvSpPr>
          <p:nvPr>
            <p:ph type="ctrTitle" hasCustomPrompt="1"/>
          </p:nvPr>
        </p:nvSpPr>
        <p:spPr>
          <a:xfrm>
            <a:off x="731837" y="1666779"/>
            <a:ext cx="8928100" cy="3022696"/>
          </a:xfrm>
          <a:noFill/>
          <a:ln w="38100">
            <a:gradFill>
              <a:gsLst>
                <a:gs pos="25000">
                  <a:schemeClr val="accent1"/>
                </a:gs>
                <a:gs pos="75000">
                  <a:schemeClr val="accent2"/>
                </a:gs>
              </a:gsLst>
              <a:lin ang="18900000" scaled="0"/>
            </a:gradFill>
          </a:ln>
        </p:spPr>
        <p:txBody>
          <a:bodyPr lIns="252000" tIns="180000" rIns="252000" bIns="180000" anchor="t" anchorCtr="0"/>
          <a:lstStyle>
            <a:lvl1pPr algn="l">
              <a:lnSpc>
                <a:spcPts val="5300"/>
              </a:lnSpc>
              <a:defRPr sz="4800">
                <a:solidFill>
                  <a:schemeClr val="accent5"/>
                </a:solidFill>
              </a:defRPr>
            </a:lvl1pPr>
          </a:lstStyle>
          <a:p>
            <a:r>
              <a:rPr lang="de-CH" dirty="0"/>
              <a:t>This </a:t>
            </a:r>
            <a:r>
              <a:rPr lang="de-CH" dirty="0" err="1"/>
              <a:t>is</a:t>
            </a:r>
            <a:r>
              <a:rPr lang="de-CH" dirty="0"/>
              <a:t> a </a:t>
            </a:r>
            <a:r>
              <a:rPr lang="de-CH" dirty="0" err="1"/>
              <a:t>separator</a:t>
            </a:r>
            <a:r>
              <a:rPr lang="de-CH" dirty="0"/>
              <a:t> </a:t>
            </a:r>
            <a:r>
              <a:rPr lang="de-CH" dirty="0" err="1"/>
              <a:t>page</a:t>
            </a:r>
            <a:r>
              <a:rPr lang="de-CH" dirty="0"/>
              <a:t> </a:t>
            </a:r>
            <a:br>
              <a:rPr lang="de-CH" dirty="0"/>
            </a:br>
            <a:r>
              <a:rPr lang="de-CH" dirty="0" err="1"/>
              <a:t>with</a:t>
            </a:r>
            <a:r>
              <a:rPr lang="de-CH" dirty="0"/>
              <a:t> 1 </a:t>
            </a:r>
            <a:r>
              <a:rPr lang="de-CH" dirty="0" err="1"/>
              <a:t>to</a:t>
            </a:r>
            <a:r>
              <a:rPr lang="de-CH" dirty="0"/>
              <a:t> 3 </a:t>
            </a:r>
            <a:r>
              <a:rPr lang="de-CH" dirty="0" err="1"/>
              <a:t>lines</a:t>
            </a:r>
            <a:r>
              <a:rPr lang="de-CH" dirty="0"/>
              <a:t> (48 </a:t>
            </a:r>
            <a:r>
              <a:rPr lang="de-CH" dirty="0" err="1"/>
              <a:t>pt</a:t>
            </a:r>
            <a:r>
              <a:rPr lang="de-CH" dirty="0"/>
              <a:t>)</a:t>
            </a:r>
          </a:p>
        </p:txBody>
      </p:sp>
    </p:spTree>
    <p:extLst>
      <p:ext uri="{BB962C8B-B14F-4D97-AF65-F5344CB8AC3E}">
        <p14:creationId xmlns:p14="http://schemas.microsoft.com/office/powerpoint/2010/main" val="954692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Kapitel Variante">
    <p:bg>
      <p:bgPr>
        <a:solidFill>
          <a:schemeClr val="accent5"/>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F5C175-5CDD-4119-8E88-D19A21B9E10B}"/>
              </a:ext>
            </a:extLst>
          </p:cNvPr>
          <p:cNvSpPr>
            <a:spLocks noGrp="1"/>
          </p:cNvSpPr>
          <p:nvPr>
            <p:ph type="ctrTitle" hasCustomPrompt="1"/>
          </p:nvPr>
        </p:nvSpPr>
        <p:spPr>
          <a:xfrm>
            <a:off x="731837" y="1666779"/>
            <a:ext cx="8928100" cy="3022696"/>
          </a:xfrm>
          <a:noFill/>
          <a:ln w="38100">
            <a:gradFill>
              <a:gsLst>
                <a:gs pos="25000">
                  <a:schemeClr val="accent1"/>
                </a:gs>
                <a:gs pos="75000">
                  <a:schemeClr val="accent2"/>
                </a:gs>
              </a:gsLst>
              <a:lin ang="18900000" scaled="0"/>
            </a:gradFill>
          </a:ln>
        </p:spPr>
        <p:txBody>
          <a:bodyPr lIns="252000" tIns="180000" rIns="252000" bIns="180000" anchor="t" anchorCtr="0"/>
          <a:lstStyle>
            <a:lvl1pPr algn="l">
              <a:lnSpc>
                <a:spcPts val="5300"/>
              </a:lnSpc>
              <a:defRPr sz="4800">
                <a:solidFill>
                  <a:schemeClr val="bg1"/>
                </a:solidFill>
              </a:defRPr>
            </a:lvl1pPr>
          </a:lstStyle>
          <a:p>
            <a:r>
              <a:rPr lang="de-CH" dirty="0"/>
              <a:t>This </a:t>
            </a:r>
            <a:r>
              <a:rPr lang="de-CH" dirty="0" err="1"/>
              <a:t>is</a:t>
            </a:r>
            <a:r>
              <a:rPr lang="de-CH" dirty="0"/>
              <a:t> a </a:t>
            </a:r>
            <a:r>
              <a:rPr lang="de-CH" dirty="0" err="1"/>
              <a:t>separator</a:t>
            </a:r>
            <a:r>
              <a:rPr lang="de-CH" dirty="0"/>
              <a:t> </a:t>
            </a:r>
            <a:r>
              <a:rPr lang="de-CH" dirty="0" err="1"/>
              <a:t>page</a:t>
            </a:r>
            <a:r>
              <a:rPr lang="de-CH" dirty="0"/>
              <a:t> </a:t>
            </a:r>
            <a:br>
              <a:rPr lang="de-CH" dirty="0"/>
            </a:br>
            <a:r>
              <a:rPr lang="de-CH" dirty="0" err="1"/>
              <a:t>with</a:t>
            </a:r>
            <a:r>
              <a:rPr lang="de-CH" dirty="0"/>
              <a:t> 1 </a:t>
            </a:r>
            <a:r>
              <a:rPr lang="de-CH" dirty="0" err="1"/>
              <a:t>to</a:t>
            </a:r>
            <a:r>
              <a:rPr lang="de-CH" dirty="0"/>
              <a:t> 3 </a:t>
            </a:r>
            <a:r>
              <a:rPr lang="de-CH" dirty="0" err="1"/>
              <a:t>lines</a:t>
            </a:r>
            <a:r>
              <a:rPr lang="de-CH" dirty="0"/>
              <a:t> (48 </a:t>
            </a:r>
            <a:r>
              <a:rPr lang="de-CH" dirty="0" err="1"/>
              <a:t>pt</a:t>
            </a:r>
            <a:r>
              <a:rPr lang="de-CH" dirty="0"/>
              <a:t>)</a:t>
            </a:r>
          </a:p>
        </p:txBody>
      </p:sp>
    </p:spTree>
    <p:extLst>
      <p:ext uri="{BB962C8B-B14F-4D97-AF65-F5344CB8AC3E}">
        <p14:creationId xmlns:p14="http://schemas.microsoft.com/office/powerpoint/2010/main" val="130640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Kapitel Variante 2">
    <p:bg>
      <p:bgPr>
        <a:solidFill>
          <a:schemeClr val="accent6"/>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F5C175-5CDD-4119-8E88-D19A21B9E10B}"/>
              </a:ext>
            </a:extLst>
          </p:cNvPr>
          <p:cNvSpPr>
            <a:spLocks noGrp="1"/>
          </p:cNvSpPr>
          <p:nvPr>
            <p:ph type="ctrTitle" hasCustomPrompt="1"/>
          </p:nvPr>
        </p:nvSpPr>
        <p:spPr>
          <a:xfrm>
            <a:off x="731837" y="1666779"/>
            <a:ext cx="8928100" cy="3022696"/>
          </a:xfrm>
          <a:noFill/>
          <a:ln w="38100">
            <a:gradFill>
              <a:gsLst>
                <a:gs pos="25000">
                  <a:schemeClr val="accent1"/>
                </a:gs>
                <a:gs pos="75000">
                  <a:schemeClr val="accent2"/>
                </a:gs>
              </a:gsLst>
              <a:lin ang="18900000" scaled="0"/>
            </a:gradFill>
          </a:ln>
        </p:spPr>
        <p:txBody>
          <a:bodyPr lIns="252000" tIns="180000" rIns="252000" bIns="180000" anchor="t" anchorCtr="0"/>
          <a:lstStyle>
            <a:lvl1pPr algn="l">
              <a:lnSpc>
                <a:spcPts val="5300"/>
              </a:lnSpc>
              <a:defRPr sz="4800">
                <a:solidFill>
                  <a:schemeClr val="bg1"/>
                </a:solidFill>
              </a:defRPr>
            </a:lvl1pPr>
          </a:lstStyle>
          <a:p>
            <a:r>
              <a:rPr lang="de-CH" dirty="0"/>
              <a:t>This </a:t>
            </a:r>
            <a:r>
              <a:rPr lang="de-CH" dirty="0" err="1"/>
              <a:t>is</a:t>
            </a:r>
            <a:r>
              <a:rPr lang="de-CH" dirty="0"/>
              <a:t> a </a:t>
            </a:r>
            <a:r>
              <a:rPr lang="de-CH" dirty="0" err="1"/>
              <a:t>separator</a:t>
            </a:r>
            <a:r>
              <a:rPr lang="de-CH" dirty="0"/>
              <a:t> </a:t>
            </a:r>
            <a:r>
              <a:rPr lang="de-CH" dirty="0" err="1"/>
              <a:t>page</a:t>
            </a:r>
            <a:r>
              <a:rPr lang="de-CH" dirty="0"/>
              <a:t> </a:t>
            </a:r>
            <a:br>
              <a:rPr lang="de-CH" dirty="0"/>
            </a:br>
            <a:r>
              <a:rPr lang="de-CH" dirty="0" err="1"/>
              <a:t>with</a:t>
            </a:r>
            <a:r>
              <a:rPr lang="de-CH" dirty="0"/>
              <a:t> 1 </a:t>
            </a:r>
            <a:r>
              <a:rPr lang="de-CH" dirty="0" err="1"/>
              <a:t>to</a:t>
            </a:r>
            <a:r>
              <a:rPr lang="de-CH" dirty="0"/>
              <a:t> 3 </a:t>
            </a:r>
            <a:r>
              <a:rPr lang="de-CH" dirty="0" err="1"/>
              <a:t>lines</a:t>
            </a:r>
            <a:r>
              <a:rPr lang="de-CH" dirty="0"/>
              <a:t> (48 </a:t>
            </a:r>
            <a:r>
              <a:rPr lang="de-CH" dirty="0" err="1"/>
              <a:t>pt</a:t>
            </a:r>
            <a:r>
              <a:rPr lang="de-CH" dirty="0"/>
              <a:t>)</a:t>
            </a:r>
          </a:p>
        </p:txBody>
      </p:sp>
    </p:spTree>
    <p:extLst>
      <p:ext uri="{BB962C8B-B14F-4D97-AF65-F5344CB8AC3E}">
        <p14:creationId xmlns:p14="http://schemas.microsoft.com/office/powerpoint/2010/main" val="702946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92966-A211-4F6E-9170-972BCF45C9C9}"/>
              </a:ext>
            </a:extLst>
          </p:cNvPr>
          <p:cNvSpPr>
            <a:spLocks noGrp="1"/>
          </p:cNvSpPr>
          <p:nvPr>
            <p:ph type="title"/>
          </p:nvPr>
        </p:nvSpPr>
        <p:spPr/>
        <p:txBody>
          <a:bodyPr/>
          <a:lstStyle/>
          <a:p>
            <a:r>
              <a:rPr lang="zh-CN" altLang="en-US"/>
              <a:t>单击此处编辑母版标题样式</a:t>
            </a:r>
            <a:endParaRPr lang="de-CH" dirty="0"/>
          </a:p>
        </p:txBody>
      </p:sp>
      <p:sp>
        <p:nvSpPr>
          <p:cNvPr id="3" name="Inhaltsplatzhalter 2">
            <a:extLst>
              <a:ext uri="{FF2B5EF4-FFF2-40B4-BE49-F238E27FC236}">
                <a16:creationId xmlns:a16="http://schemas.microsoft.com/office/drawing/2014/main" id="{06E6DDF3-5C05-48D7-B14F-C1A55FED1460}"/>
              </a:ext>
            </a:extLst>
          </p:cNvPr>
          <p:cNvSpPr>
            <a:spLocks noGrp="1"/>
          </p:cNvSpPr>
          <p:nvPr>
            <p:ph idx="1"/>
          </p:nvPr>
        </p:nvSpPr>
        <p:spPr/>
        <p:txBody>
          <a:bodyPr/>
          <a:lstStyle/>
          <a:p>
            <a:pPr lvl="0"/>
            <a:r>
              <a:rPr lang="zh-CN" altLang="en-US"/>
              <a:t>编辑母版文本样式
第二级
第三级
第四级
第五级</a:t>
            </a:r>
            <a:endParaRPr lang="de-CH" dirty="0"/>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AE484A30-D872-4676-9E51-3D68784116D4}" type="datetime1">
              <a:rPr lang="de-CH" smtClean="0"/>
              <a:t>02.03.2021</a:t>
            </a:fld>
            <a:endParaRPr lang="de-CH" dirty="0"/>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de-CH" smtClean="0"/>
              <a:t>‹#›</a:t>
            </a:fld>
            <a:endParaRPr lang="de-CH" dirty="0"/>
          </a:p>
        </p:txBody>
      </p:sp>
    </p:spTree>
    <p:extLst>
      <p:ext uri="{BB962C8B-B14F-4D97-AF65-F5344CB8AC3E}">
        <p14:creationId xmlns:p14="http://schemas.microsoft.com/office/powerpoint/2010/main" val="3904135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 und Inhalt (sublin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992966-A211-4F6E-9170-972BCF45C9C9}"/>
              </a:ext>
            </a:extLst>
          </p:cNvPr>
          <p:cNvSpPr>
            <a:spLocks noGrp="1"/>
          </p:cNvSpPr>
          <p:nvPr>
            <p:ph type="title"/>
          </p:nvPr>
        </p:nvSpPr>
        <p:spPr/>
        <p:txBody>
          <a:bodyPr/>
          <a:lstStyle/>
          <a:p>
            <a:r>
              <a:rPr lang="zh-CN" altLang="en-US"/>
              <a:t>单击此处编辑母版标题样式</a:t>
            </a:r>
            <a:endParaRPr lang="de-CH" dirty="0"/>
          </a:p>
        </p:txBody>
      </p:sp>
      <p:sp>
        <p:nvSpPr>
          <p:cNvPr id="3" name="Inhaltsplatzhalter 2">
            <a:extLst>
              <a:ext uri="{FF2B5EF4-FFF2-40B4-BE49-F238E27FC236}">
                <a16:creationId xmlns:a16="http://schemas.microsoft.com/office/drawing/2014/main" id="{06E6DDF3-5C05-48D7-B14F-C1A55FED1460}"/>
              </a:ext>
            </a:extLst>
          </p:cNvPr>
          <p:cNvSpPr>
            <a:spLocks noGrp="1"/>
          </p:cNvSpPr>
          <p:nvPr>
            <p:ph idx="1"/>
          </p:nvPr>
        </p:nvSpPr>
        <p:spPr>
          <a:xfrm>
            <a:off x="731837" y="2168525"/>
            <a:ext cx="8928101" cy="4284662"/>
          </a:xfrm>
        </p:spPr>
        <p:txBody>
          <a:bodyPr/>
          <a:lstStyle/>
          <a:p>
            <a:pPr lvl="0"/>
            <a:r>
              <a:rPr lang="zh-CN" altLang="en-US"/>
              <a:t>编辑母版文本样式
第二级
第三级
第四级
第五级</a:t>
            </a:r>
            <a:endParaRPr lang="de-CH" dirty="0"/>
          </a:p>
        </p:txBody>
      </p:sp>
      <p:sp>
        <p:nvSpPr>
          <p:cNvPr id="4" name="Datumsplatzhalter 3">
            <a:extLst>
              <a:ext uri="{FF2B5EF4-FFF2-40B4-BE49-F238E27FC236}">
                <a16:creationId xmlns:a16="http://schemas.microsoft.com/office/drawing/2014/main" id="{4857FD85-AC0B-4D14-821D-FE9B94825D7E}"/>
              </a:ext>
            </a:extLst>
          </p:cNvPr>
          <p:cNvSpPr>
            <a:spLocks noGrp="1"/>
          </p:cNvSpPr>
          <p:nvPr>
            <p:ph type="dt" sz="half" idx="10"/>
          </p:nvPr>
        </p:nvSpPr>
        <p:spPr/>
        <p:txBody>
          <a:bodyPr/>
          <a:lstStyle/>
          <a:p>
            <a:fld id="{F1A98B0B-9F37-480A-89AA-CD002781FD34}" type="datetime1">
              <a:rPr lang="de-CH" smtClean="0"/>
              <a:t>02.03.2021</a:t>
            </a:fld>
            <a:endParaRPr lang="de-CH" dirty="0"/>
          </a:p>
        </p:txBody>
      </p:sp>
      <p:sp>
        <p:nvSpPr>
          <p:cNvPr id="5" name="Fußzeilenplatzhalter 4">
            <a:extLst>
              <a:ext uri="{FF2B5EF4-FFF2-40B4-BE49-F238E27FC236}">
                <a16:creationId xmlns:a16="http://schemas.microsoft.com/office/drawing/2014/main" id="{32010953-3546-4290-BA6D-D7F662A3FBED}"/>
              </a:ext>
            </a:extLst>
          </p:cNvPr>
          <p:cNvSpPr>
            <a:spLocks noGrp="1"/>
          </p:cNvSpPr>
          <p:nvPr>
            <p:ph type="ftr" sz="quarter" idx="11"/>
          </p:nvPr>
        </p:nvSpPr>
        <p:spPr/>
        <p:txBody>
          <a:body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AB592DEC-4CF7-48F6-B4FE-D0061E31B7B0}"/>
              </a:ext>
            </a:extLst>
          </p:cNvPr>
          <p:cNvSpPr>
            <a:spLocks noGrp="1"/>
          </p:cNvSpPr>
          <p:nvPr>
            <p:ph type="sldNum" sz="quarter" idx="12"/>
          </p:nvPr>
        </p:nvSpPr>
        <p:spPr/>
        <p:txBody>
          <a:bodyPr/>
          <a:lstStyle/>
          <a:p>
            <a:fld id="{0A6ABA92-B65E-42F5-BB28-73DA50746AED}" type="slidenum">
              <a:rPr lang="de-CH" smtClean="0"/>
              <a:t>‹#›</a:t>
            </a:fld>
            <a:endParaRPr lang="de-CH" dirty="0"/>
          </a:p>
        </p:txBody>
      </p:sp>
      <p:sp>
        <p:nvSpPr>
          <p:cNvPr id="9" name="Textplatzhalter 8">
            <a:extLst>
              <a:ext uri="{FF2B5EF4-FFF2-40B4-BE49-F238E27FC236}">
                <a16:creationId xmlns:a16="http://schemas.microsoft.com/office/drawing/2014/main" id="{C4DFE107-403A-4FCC-A111-1B9EAF72D922}"/>
              </a:ext>
            </a:extLst>
          </p:cNvPr>
          <p:cNvSpPr>
            <a:spLocks noGrp="1"/>
          </p:cNvSpPr>
          <p:nvPr>
            <p:ph type="body" sz="quarter" idx="13" hasCustomPrompt="1"/>
          </p:nvPr>
        </p:nvSpPr>
        <p:spPr>
          <a:xfrm>
            <a:off x="731838" y="1160463"/>
            <a:ext cx="10728325" cy="498475"/>
          </a:xfrm>
        </p:spPr>
        <p:txBody>
          <a:bodyPr/>
          <a:lstStyle>
            <a:lvl1pPr>
              <a:defRPr sz="2500">
                <a:solidFill>
                  <a:schemeClr val="accent5"/>
                </a:solidFill>
              </a:defRPr>
            </a:lvl1pPr>
          </a:lstStyle>
          <a:p>
            <a:pPr lvl="0"/>
            <a:r>
              <a:rPr lang="de-CH"/>
              <a:t>Subline</a:t>
            </a:r>
            <a:endParaRPr lang="de-CH" dirty="0"/>
          </a:p>
        </p:txBody>
      </p:sp>
    </p:spTree>
    <p:extLst>
      <p:ext uri="{BB962C8B-B14F-4D97-AF65-F5344CB8AC3E}">
        <p14:creationId xmlns:p14="http://schemas.microsoft.com/office/powerpoint/2010/main" val="3361894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image" Target="../media/image2.sv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DBB907FC-8EEA-4706-98EB-1F20D0D83E28}"/>
              </a:ext>
            </a:extLst>
          </p:cNvPr>
          <p:cNvSpPr>
            <a:spLocks noGrp="1"/>
          </p:cNvSpPr>
          <p:nvPr>
            <p:ph type="title"/>
          </p:nvPr>
        </p:nvSpPr>
        <p:spPr>
          <a:xfrm>
            <a:off x="731837" y="662411"/>
            <a:ext cx="10728326" cy="498052"/>
          </a:xfrm>
          <a:prstGeom prst="rect">
            <a:avLst/>
          </a:prstGeom>
        </p:spPr>
        <p:txBody>
          <a:bodyPr vert="horz" lIns="0" tIns="0" rIns="0" bIns="0" rtlCol="0" anchor="t" anchorCtr="0">
            <a:noAutofit/>
          </a:bodyPr>
          <a:lstStyle/>
          <a:p>
            <a:r>
              <a:rPr lang="de-CH" dirty="0"/>
              <a:t>Mastertitelformat bearbeiten</a:t>
            </a:r>
          </a:p>
        </p:txBody>
      </p:sp>
      <p:sp>
        <p:nvSpPr>
          <p:cNvPr id="3" name="Textplatzhalter 2">
            <a:extLst>
              <a:ext uri="{FF2B5EF4-FFF2-40B4-BE49-F238E27FC236}">
                <a16:creationId xmlns:a16="http://schemas.microsoft.com/office/drawing/2014/main" id="{CBCB51EB-182E-4020-8D86-3EF8848E6CB1}"/>
              </a:ext>
            </a:extLst>
          </p:cNvPr>
          <p:cNvSpPr>
            <a:spLocks noGrp="1"/>
          </p:cNvSpPr>
          <p:nvPr>
            <p:ph type="body" idx="1"/>
          </p:nvPr>
        </p:nvSpPr>
        <p:spPr>
          <a:xfrm>
            <a:off x="731837" y="1665288"/>
            <a:ext cx="8928101" cy="4787899"/>
          </a:xfrm>
          <a:prstGeom prst="rect">
            <a:avLst/>
          </a:prstGeom>
        </p:spPr>
        <p:txBody>
          <a:bodyPr vert="horz" lIns="0" tIns="0" rIns="0" bIns="0" rtlCol="0">
            <a:noAutofit/>
          </a:bodyPr>
          <a:lstStyle/>
          <a:p>
            <a:pPr lvl="0"/>
            <a:r>
              <a:rPr lang="de-CH" dirty="0"/>
              <a:t>Mastertextformat bearbeiten</a:t>
            </a:r>
          </a:p>
          <a:p>
            <a:pPr lvl="1"/>
            <a:r>
              <a:rPr lang="de-CH" dirty="0"/>
              <a:t>Zweite Ebene</a:t>
            </a:r>
          </a:p>
          <a:p>
            <a:pPr lvl="2"/>
            <a:r>
              <a:rPr lang="de-CH" dirty="0"/>
              <a:t>Dritte Ebene</a:t>
            </a:r>
          </a:p>
          <a:p>
            <a:pPr lvl="3"/>
            <a:r>
              <a:rPr lang="de-CH" dirty="0"/>
              <a:t>Vierte Ebene</a:t>
            </a:r>
          </a:p>
          <a:p>
            <a:pPr lvl="4"/>
            <a:r>
              <a:rPr lang="de-CH" dirty="0"/>
              <a:t>Fünfte Ebene</a:t>
            </a:r>
          </a:p>
        </p:txBody>
      </p:sp>
      <p:sp>
        <p:nvSpPr>
          <p:cNvPr id="4" name="Datumsplatzhalter 3">
            <a:extLst>
              <a:ext uri="{FF2B5EF4-FFF2-40B4-BE49-F238E27FC236}">
                <a16:creationId xmlns:a16="http://schemas.microsoft.com/office/drawing/2014/main" id="{86B66F5F-246B-41C3-A7EF-74B5848C435E}"/>
              </a:ext>
            </a:extLst>
          </p:cNvPr>
          <p:cNvSpPr>
            <a:spLocks noGrp="1"/>
          </p:cNvSpPr>
          <p:nvPr>
            <p:ph type="dt" sz="half" idx="2"/>
          </p:nvPr>
        </p:nvSpPr>
        <p:spPr>
          <a:xfrm>
            <a:off x="8832850" y="152400"/>
            <a:ext cx="1727200" cy="252412"/>
          </a:xfrm>
          <a:prstGeom prst="rect">
            <a:avLst/>
          </a:prstGeom>
        </p:spPr>
        <p:txBody>
          <a:bodyPr vert="horz" lIns="0" tIns="0" rIns="0" bIns="0" rtlCol="0" anchor="t" anchorCtr="0"/>
          <a:lstStyle>
            <a:lvl1pPr algn="l">
              <a:defRPr sz="800">
                <a:solidFill>
                  <a:schemeClr val="accent6"/>
                </a:solidFill>
              </a:defRPr>
            </a:lvl1pPr>
          </a:lstStyle>
          <a:p>
            <a:fld id="{5307A210-6E5A-47CB-9EA4-95878925F8F1}" type="datetime1">
              <a:rPr lang="de-CH" smtClean="0"/>
              <a:t>02.03.2021</a:t>
            </a:fld>
            <a:endParaRPr lang="de-CH" dirty="0">
              <a:solidFill>
                <a:schemeClr val="accent6"/>
              </a:solidFill>
            </a:endParaRPr>
          </a:p>
        </p:txBody>
      </p:sp>
      <p:sp>
        <p:nvSpPr>
          <p:cNvPr id="5" name="Fußzeilenplatzhalter 4">
            <a:extLst>
              <a:ext uri="{FF2B5EF4-FFF2-40B4-BE49-F238E27FC236}">
                <a16:creationId xmlns:a16="http://schemas.microsoft.com/office/drawing/2014/main" id="{BA7469D3-D758-4D66-B52B-335D0B004E98}"/>
              </a:ext>
            </a:extLst>
          </p:cNvPr>
          <p:cNvSpPr>
            <a:spLocks noGrp="1"/>
          </p:cNvSpPr>
          <p:nvPr>
            <p:ph type="ftr" sz="quarter" idx="3"/>
          </p:nvPr>
        </p:nvSpPr>
        <p:spPr>
          <a:xfrm>
            <a:off x="731838" y="152401"/>
            <a:ext cx="5327650" cy="252413"/>
          </a:xfrm>
          <a:prstGeom prst="rect">
            <a:avLst/>
          </a:prstGeom>
        </p:spPr>
        <p:txBody>
          <a:bodyPr vert="horz" lIns="0" tIns="0" rIns="0" bIns="0" rtlCol="0" anchor="t" anchorCtr="0"/>
          <a:lstStyle>
            <a:lvl1pPr algn="l">
              <a:defRPr sz="800">
                <a:solidFill>
                  <a:schemeClr val="accent5"/>
                </a:solidFill>
              </a:defRPr>
            </a:lvl1pPr>
          </a:lstStyle>
          <a:p>
            <a:r>
              <a:rPr lang="de-CH"/>
              <a:t>Presentation title | Event title | Month and Day, Year</a:t>
            </a:r>
            <a:endParaRPr lang="de-CH" dirty="0"/>
          </a:p>
        </p:txBody>
      </p:sp>
      <p:sp>
        <p:nvSpPr>
          <p:cNvPr id="6" name="Foliennummernplatzhalter 5">
            <a:extLst>
              <a:ext uri="{FF2B5EF4-FFF2-40B4-BE49-F238E27FC236}">
                <a16:creationId xmlns:a16="http://schemas.microsoft.com/office/drawing/2014/main" id="{B6B6E1BC-0BF1-4586-8DE0-316908CCD9C2}"/>
              </a:ext>
            </a:extLst>
          </p:cNvPr>
          <p:cNvSpPr>
            <a:spLocks noGrp="1"/>
          </p:cNvSpPr>
          <p:nvPr>
            <p:ph type="sldNum" sz="quarter" idx="4"/>
          </p:nvPr>
        </p:nvSpPr>
        <p:spPr>
          <a:xfrm>
            <a:off x="300038" y="152400"/>
            <a:ext cx="431799" cy="252413"/>
          </a:xfrm>
          <a:prstGeom prst="rect">
            <a:avLst/>
          </a:prstGeom>
        </p:spPr>
        <p:txBody>
          <a:bodyPr vert="horz" lIns="0" tIns="0" rIns="0" bIns="0" rtlCol="0" anchor="t" anchorCtr="0"/>
          <a:lstStyle>
            <a:lvl1pPr algn="l">
              <a:defRPr sz="800" b="1">
                <a:solidFill>
                  <a:schemeClr val="accent5"/>
                </a:solidFill>
              </a:defRPr>
            </a:lvl1pPr>
          </a:lstStyle>
          <a:p>
            <a:fld id="{0A6ABA92-B65E-42F5-BB28-73DA50746AED}" type="slidenum">
              <a:rPr lang="de-CH" smtClean="0"/>
              <a:pPr/>
              <a:t>‹#›</a:t>
            </a:fld>
            <a:endParaRPr lang="de-CH" dirty="0"/>
          </a:p>
        </p:txBody>
      </p:sp>
      <p:cxnSp>
        <p:nvCxnSpPr>
          <p:cNvPr id="9" name="Gerade Verbindung 6">
            <a:extLst>
              <a:ext uri="{FF2B5EF4-FFF2-40B4-BE49-F238E27FC236}">
                <a16:creationId xmlns:a16="http://schemas.microsoft.com/office/drawing/2014/main" id="{ECFF6A38-6A2B-440C-9D96-EF7CCDE88EEB}"/>
              </a:ext>
            </a:extLst>
          </p:cNvPr>
          <p:cNvCxnSpPr>
            <a:cxnSpLocks/>
          </p:cNvCxnSpPr>
          <p:nvPr userDrawn="1"/>
        </p:nvCxnSpPr>
        <p:spPr>
          <a:xfrm>
            <a:off x="0" y="0"/>
            <a:ext cx="12192000" cy="0"/>
          </a:xfrm>
          <a:prstGeom prst="line">
            <a:avLst/>
          </a:prstGeom>
          <a:ln w="82550">
            <a:gradFill>
              <a:gsLst>
                <a:gs pos="25000">
                  <a:schemeClr val="accent1"/>
                </a:gs>
                <a:gs pos="75000">
                  <a:schemeClr val="accent2"/>
                </a:gs>
              </a:gsLst>
              <a:lin ang="0" scaled="0"/>
            </a:gradFill>
          </a:ln>
        </p:spPr>
        <p:style>
          <a:lnRef idx="1">
            <a:schemeClr val="accent1"/>
          </a:lnRef>
          <a:fillRef idx="0">
            <a:schemeClr val="accent1"/>
          </a:fillRef>
          <a:effectRef idx="0">
            <a:schemeClr val="accent1"/>
          </a:effectRef>
          <a:fontRef idx="minor">
            <a:schemeClr val="tx1"/>
          </a:fontRef>
        </p:style>
      </p:cxnSp>
      <p:pic>
        <p:nvPicPr>
          <p:cNvPr id="10" name="Grafik 9">
            <a:extLst>
              <a:ext uri="{FF2B5EF4-FFF2-40B4-BE49-F238E27FC236}">
                <a16:creationId xmlns:a16="http://schemas.microsoft.com/office/drawing/2014/main" id="{C321CF64-DCC3-A546-BB06-4AC653C23A95}"/>
              </a:ext>
            </a:extLst>
          </p:cNvPr>
          <p:cNvPicPr>
            <a:picLocks noChangeAspect="1"/>
          </p:cNvPicPr>
          <p:nvPr userDrawn="1"/>
        </p:nvPicPr>
        <p:blipFill>
          <a:blip r:embed="rId37" cstate="print">
            <a:extLst>
              <a:ext uri="{28A0092B-C50C-407E-A947-70E740481C1C}">
                <a14:useLocalDpi xmlns:a14="http://schemas.microsoft.com/office/drawing/2010/main"/>
              </a:ext>
              <a:ext uri="{96DAC541-7B7A-43D3-8B79-37D633B846F1}">
                <asvg:svgBlip xmlns:asvg="http://schemas.microsoft.com/office/drawing/2016/SVG/main" r:embed="rId38"/>
              </a:ext>
            </a:extLst>
          </a:blip>
          <a:srcRect/>
          <a:stretch/>
        </p:blipFill>
        <p:spPr>
          <a:xfrm>
            <a:off x="10633076" y="220273"/>
            <a:ext cx="827087" cy="436952"/>
          </a:xfrm>
          <a:prstGeom prst="rect">
            <a:avLst/>
          </a:prstGeom>
        </p:spPr>
      </p:pic>
    </p:spTree>
    <p:extLst>
      <p:ext uri="{BB962C8B-B14F-4D97-AF65-F5344CB8AC3E}">
        <p14:creationId xmlns:p14="http://schemas.microsoft.com/office/powerpoint/2010/main" val="376380685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 id="2147483696" r:id="rId18"/>
    <p:sldLayoutId id="2147483697" r:id="rId19"/>
    <p:sldLayoutId id="2147483698" r:id="rId20"/>
    <p:sldLayoutId id="2147483699" r:id="rId21"/>
    <p:sldLayoutId id="2147483700" r:id="rId22"/>
    <p:sldLayoutId id="2147483701" r:id="rId23"/>
    <p:sldLayoutId id="2147483702" r:id="rId24"/>
    <p:sldLayoutId id="2147483703" r:id="rId25"/>
    <p:sldLayoutId id="2147483704" r:id="rId26"/>
    <p:sldLayoutId id="2147483705" r:id="rId27"/>
    <p:sldLayoutId id="2147483706" r:id="rId28"/>
    <p:sldLayoutId id="2147483707" r:id="rId29"/>
    <p:sldLayoutId id="2147483708" r:id="rId30"/>
    <p:sldLayoutId id="2147483709" r:id="rId31"/>
    <p:sldLayoutId id="2147483710" r:id="rId32"/>
    <p:sldLayoutId id="2147483711" r:id="rId33"/>
    <p:sldLayoutId id="2147483712" r:id="rId34"/>
    <p:sldLayoutId id="2147483713" r:id="rId35"/>
  </p:sldLayoutIdLst>
  <p:hf hdr="0" dt="0"/>
  <p:txStyles>
    <p:titleStyle>
      <a:lvl1pPr algn="l" defTabSz="914400" rtl="0" eaLnBrk="1" latinLnBrk="0" hangingPunct="1">
        <a:lnSpc>
          <a:spcPct val="100000"/>
        </a:lnSpc>
        <a:spcBef>
          <a:spcPct val="0"/>
        </a:spcBef>
        <a:buNone/>
        <a:defRPr sz="3200" kern="1200">
          <a:solidFill>
            <a:schemeClr val="accent5"/>
          </a:solidFill>
          <a:latin typeface="+mj-lt"/>
          <a:ea typeface="+mj-ea"/>
          <a:cs typeface="+mj-cs"/>
        </a:defRPr>
      </a:lvl1pPr>
    </p:titleStyle>
    <p:bodyStyle>
      <a:lvl1pPr marL="0" indent="0" algn="l" defTabSz="914400" rtl="0" eaLnBrk="1" latinLnBrk="0" hangingPunct="1">
        <a:lnSpc>
          <a:spcPct val="100000"/>
        </a:lnSpc>
        <a:spcBef>
          <a:spcPts val="0"/>
        </a:spcBef>
        <a:buFont typeface="Arial" panose="020B0604020202020204" pitchFamily="34" charset="0"/>
        <a:buNone/>
        <a:defRPr sz="1800" kern="1200">
          <a:solidFill>
            <a:schemeClr val="tx2"/>
          </a:solidFill>
          <a:latin typeface="+mn-lt"/>
          <a:ea typeface="+mn-ea"/>
          <a:cs typeface="+mn-cs"/>
        </a:defRPr>
      </a:lvl1pPr>
      <a:lvl2pPr marL="180000" indent="-180000" algn="l" defTabSz="914400" rtl="0" eaLnBrk="1" latinLnBrk="0" hangingPunct="1">
        <a:lnSpc>
          <a:spcPct val="100000"/>
        </a:lnSpc>
        <a:spcBef>
          <a:spcPts val="600"/>
        </a:spcBef>
        <a:buFont typeface="Arial" panose="020B0604020202020204" pitchFamily="34" charset="0"/>
        <a:buChar char="•"/>
        <a:defRPr sz="1800" kern="1200">
          <a:solidFill>
            <a:schemeClr val="tx2"/>
          </a:solidFill>
          <a:latin typeface="+mn-lt"/>
          <a:ea typeface="+mn-ea"/>
          <a:cs typeface="+mn-cs"/>
        </a:defRPr>
      </a:lvl2pPr>
      <a:lvl3pPr marL="720000" indent="-252000" algn="l" defTabSz="914400" rtl="0" eaLnBrk="1" latinLnBrk="0" hangingPunct="1">
        <a:lnSpc>
          <a:spcPct val="100000"/>
        </a:lnSpc>
        <a:spcBef>
          <a:spcPts val="600"/>
        </a:spcBef>
        <a:buFont typeface="Arial" panose="020B0604020202020204" pitchFamily="34" charset="0"/>
        <a:buChar char="–"/>
        <a:defRPr sz="1800" kern="1200">
          <a:solidFill>
            <a:schemeClr val="tx2"/>
          </a:solidFill>
          <a:latin typeface="+mn-lt"/>
          <a:ea typeface="+mn-ea"/>
          <a:cs typeface="+mn-cs"/>
        </a:defRPr>
      </a:lvl3pPr>
      <a:lvl4pPr marL="1440000" indent="-252000" algn="l" defTabSz="914400" rtl="0" eaLnBrk="1" latinLnBrk="0" hangingPunct="1">
        <a:lnSpc>
          <a:spcPct val="100000"/>
        </a:lnSpc>
        <a:spcBef>
          <a:spcPts val="600"/>
        </a:spcBef>
        <a:buFont typeface="Arial" panose="020B0604020202020204" pitchFamily="34" charset="0"/>
        <a:buChar char="–"/>
        <a:defRPr sz="1600" kern="1200">
          <a:solidFill>
            <a:schemeClr val="tx2"/>
          </a:solidFill>
          <a:latin typeface="+mn-lt"/>
          <a:ea typeface="+mn-ea"/>
          <a:cs typeface="+mn-cs"/>
        </a:defRPr>
      </a:lvl4pPr>
      <a:lvl5pPr marL="2160000" indent="-252000" algn="l" defTabSz="914400" rtl="0" eaLnBrk="1" latinLnBrk="0" hangingPunct="1">
        <a:lnSpc>
          <a:spcPct val="100000"/>
        </a:lnSpc>
        <a:spcBef>
          <a:spcPts val="600"/>
        </a:spcBef>
        <a:buFont typeface="Arial" panose="020B0604020202020204" pitchFamily="34" charset="0"/>
        <a:buChar char="–"/>
        <a:defRPr sz="16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189">
          <p15:clr>
            <a:srgbClr val="F26B43"/>
          </p15:clr>
        </p15:guide>
        <p15:guide id="2" pos="7491">
          <p15:clr>
            <a:srgbClr val="F26B43"/>
          </p15:clr>
        </p15:guide>
        <p15:guide id="3" orient="horz" pos="2001">
          <p15:clr>
            <a:srgbClr val="F26B43"/>
          </p15:clr>
        </p15:guide>
        <p15:guide id="4" orient="horz" pos="2160">
          <p15:clr>
            <a:srgbClr val="F26B43"/>
          </p15:clr>
        </p15:guide>
        <p15:guide id="5" orient="horz" pos="3906">
          <p15:clr>
            <a:srgbClr val="F26B43"/>
          </p15:clr>
        </p15:guide>
        <p15:guide id="6" orient="horz" pos="4065">
          <p15:clr>
            <a:srgbClr val="F26B43"/>
          </p15:clr>
        </p15:guide>
        <p15:guide id="7" orient="horz" pos="1842">
          <p15:clr>
            <a:srgbClr val="F26B43"/>
          </p15:clr>
        </p15:guide>
        <p15:guide id="8" orient="horz" pos="1684">
          <p15:clr>
            <a:srgbClr val="F26B43"/>
          </p15:clr>
        </p15:guide>
        <p15:guide id="9" orient="horz" pos="1525">
          <p15:clr>
            <a:srgbClr val="F26B43"/>
          </p15:clr>
        </p15:guide>
        <p15:guide id="10" orient="horz" pos="1366">
          <p15:clr>
            <a:srgbClr val="F26B43"/>
          </p15:clr>
        </p15:guide>
        <p15:guide id="11" orient="horz" pos="1207">
          <p15:clr>
            <a:srgbClr val="F26B43"/>
          </p15:clr>
        </p15:guide>
        <p15:guide id="12" orient="horz" pos="1049">
          <p15:clr>
            <a:srgbClr val="F26B43"/>
          </p15:clr>
        </p15:guide>
        <p15:guide id="13" orient="horz" pos="890">
          <p15:clr>
            <a:srgbClr val="F26B43"/>
          </p15:clr>
        </p15:guide>
        <p15:guide id="14" orient="horz" pos="731">
          <p15:clr>
            <a:srgbClr val="F26B43"/>
          </p15:clr>
        </p15:guide>
        <p15:guide id="15" orient="horz" pos="572">
          <p15:clr>
            <a:srgbClr val="F26B43"/>
          </p15:clr>
        </p15:guide>
        <p15:guide id="16" orient="horz" pos="414">
          <p15:clr>
            <a:srgbClr val="F26B43"/>
          </p15:clr>
        </p15:guide>
        <p15:guide id="17" orient="horz" pos="255">
          <p15:clr>
            <a:srgbClr val="F26B43"/>
          </p15:clr>
        </p15:guide>
        <p15:guide id="19" orient="horz" pos="2319">
          <p15:clr>
            <a:srgbClr val="F26B43"/>
          </p15:clr>
        </p15:guide>
        <p15:guide id="20" orient="horz" pos="2478">
          <p15:clr>
            <a:srgbClr val="F26B43"/>
          </p15:clr>
        </p15:guide>
        <p15:guide id="21" orient="horz" pos="2636">
          <p15:clr>
            <a:srgbClr val="F26B43"/>
          </p15:clr>
        </p15:guide>
        <p15:guide id="22" orient="horz" pos="2795">
          <p15:clr>
            <a:srgbClr val="F26B43"/>
          </p15:clr>
        </p15:guide>
        <p15:guide id="23" orient="horz" pos="2954">
          <p15:clr>
            <a:srgbClr val="F26B43"/>
          </p15:clr>
        </p15:guide>
        <p15:guide id="24" orient="horz" pos="3113">
          <p15:clr>
            <a:srgbClr val="F26B43"/>
          </p15:clr>
        </p15:guide>
        <p15:guide id="25" orient="horz" pos="3271">
          <p15:clr>
            <a:srgbClr val="F26B43"/>
          </p15:clr>
        </p15:guide>
        <p15:guide id="26" orient="horz" pos="3430">
          <p15:clr>
            <a:srgbClr val="F26B43"/>
          </p15:clr>
        </p15:guide>
        <p15:guide id="27" orient="horz" pos="3589">
          <p15:clr>
            <a:srgbClr val="F26B43"/>
          </p15:clr>
        </p15:guide>
        <p15:guide id="28" orient="horz" pos="3748">
          <p15:clr>
            <a:srgbClr val="F26B43"/>
          </p15:clr>
        </p15:guide>
        <p15:guide id="29" orient="horz" pos="4224">
          <p15:clr>
            <a:srgbClr val="F26B43"/>
          </p15:clr>
        </p15:guide>
        <p15:guide id="30" pos="3817">
          <p15:clr>
            <a:srgbClr val="F26B43"/>
          </p15:clr>
        </p15:guide>
        <p15:guide id="31" pos="3863">
          <p15:clr>
            <a:srgbClr val="F26B43"/>
          </p15:clr>
        </p15:guide>
        <p15:guide id="32" pos="3296">
          <p15:clr>
            <a:srgbClr val="F26B43"/>
          </p15:clr>
        </p15:guide>
        <p15:guide id="33" pos="3250">
          <p15:clr>
            <a:srgbClr val="F26B43"/>
          </p15:clr>
        </p15:guide>
        <p15:guide id="34" pos="2729">
          <p15:clr>
            <a:srgbClr val="F26B43"/>
          </p15:clr>
        </p15:guide>
        <p15:guide id="35" pos="2683">
          <p15:clr>
            <a:srgbClr val="F26B43"/>
          </p15:clr>
        </p15:guide>
        <p15:guide id="36" pos="2162">
          <p15:clr>
            <a:srgbClr val="F26B43"/>
          </p15:clr>
        </p15:guide>
        <p15:guide id="37" pos="2116">
          <p15:clr>
            <a:srgbClr val="F26B43"/>
          </p15:clr>
        </p15:guide>
        <p15:guide id="38" pos="1595">
          <p15:clr>
            <a:srgbClr val="F26B43"/>
          </p15:clr>
        </p15:guide>
        <p15:guide id="39" pos="1549">
          <p15:clr>
            <a:srgbClr val="F26B43"/>
          </p15:clr>
        </p15:guide>
        <p15:guide id="40" pos="1028">
          <p15:clr>
            <a:srgbClr val="F26B43"/>
          </p15:clr>
        </p15:guide>
        <p15:guide id="41" pos="982">
          <p15:clr>
            <a:srgbClr val="F26B43"/>
          </p15:clr>
        </p15:guide>
        <p15:guide id="42" pos="461">
          <p15:clr>
            <a:srgbClr val="F26B43"/>
          </p15:clr>
        </p15:guide>
        <p15:guide id="43" pos="4384">
          <p15:clr>
            <a:srgbClr val="F26B43"/>
          </p15:clr>
        </p15:guide>
        <p15:guide id="44" pos="4430">
          <p15:clr>
            <a:srgbClr val="F26B43"/>
          </p15:clr>
        </p15:guide>
        <p15:guide id="45" pos="4951">
          <p15:clr>
            <a:srgbClr val="F26B43"/>
          </p15:clr>
        </p15:guide>
        <p15:guide id="46" pos="4997">
          <p15:clr>
            <a:srgbClr val="F26B43"/>
          </p15:clr>
        </p15:guide>
        <p15:guide id="47" pos="5518">
          <p15:clr>
            <a:srgbClr val="F26B43"/>
          </p15:clr>
        </p15:guide>
        <p15:guide id="48" pos="5564">
          <p15:clr>
            <a:srgbClr val="F26B43"/>
          </p15:clr>
        </p15:guide>
        <p15:guide id="49" pos="6085">
          <p15:clr>
            <a:srgbClr val="F26B43"/>
          </p15:clr>
        </p15:guide>
        <p15:guide id="50" pos="6131">
          <p15:clr>
            <a:srgbClr val="F26B43"/>
          </p15:clr>
        </p15:guide>
        <p15:guide id="51" pos="6652">
          <p15:clr>
            <a:srgbClr val="F26B43"/>
          </p15:clr>
        </p15:guide>
        <p15:guide id="52" pos="6698">
          <p15:clr>
            <a:srgbClr val="F26B43"/>
          </p15:clr>
        </p15:guide>
        <p15:guide id="53" pos="7219">
          <p15:clr>
            <a:srgbClr val="F26B43"/>
          </p15:clr>
        </p15:guide>
        <p15:guide id="54" orient="horz" pos="96">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mailto:BPS.CN@ivoclarvivadent.com" TargetMode="External"/><Relationship Id="rId1" Type="http://schemas.openxmlformats.org/officeDocument/2006/relationships/slideLayout" Target="../slideLayouts/slideLayout3.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731837" y="1666779"/>
            <a:ext cx="8928100" cy="2387061"/>
          </a:xfrm>
        </p:spPr>
        <p:txBody>
          <a:bodyPr>
            <a:normAutofit/>
          </a:bodyPr>
          <a:lstStyle/>
          <a:p>
            <a:r>
              <a:rPr lang="zh-CN" altLang="en-US" sz="4800" dirty="0">
                <a:latin typeface="微软雅黑" panose="020B0503020204020204" pitchFamily="34" charset="-122"/>
                <a:ea typeface="微软雅黑" panose="020B0503020204020204" pitchFamily="34" charset="-122"/>
              </a:rPr>
              <a:t>义获嘉</a:t>
            </a:r>
            <a:r>
              <a:rPr lang="en-US" sz="4800" dirty="0">
                <a:latin typeface="微软雅黑" panose="020B0503020204020204" pitchFamily="34" charset="-122"/>
                <a:ea typeface="微软雅黑" panose="020B0503020204020204" pitchFamily="34" charset="-122"/>
              </a:rPr>
              <a:t>BPS</a:t>
            </a:r>
            <a:r>
              <a:rPr lang="zh-CN" altLang="en-US" sz="4800" dirty="0">
                <a:latin typeface="微软雅黑" panose="020B0503020204020204" pitchFamily="34" charset="-122"/>
                <a:ea typeface="微软雅黑" panose="020B0503020204020204" pitchFamily="34" charset="-122"/>
              </a:rPr>
              <a:t>认证医生病例报告</a:t>
            </a:r>
            <a:br>
              <a:rPr lang="en-US" altLang="zh-CN" sz="4000" dirty="0">
                <a:latin typeface="微软雅黑" panose="020B0503020204020204" pitchFamily="34" charset="-122"/>
                <a:ea typeface="微软雅黑" panose="020B0503020204020204" pitchFamily="34" charset="-122"/>
              </a:rPr>
            </a:br>
            <a:r>
              <a:rPr lang="zh-CN" altLang="en-US" sz="3733" dirty="0">
                <a:solidFill>
                  <a:srgbClr val="FF0000"/>
                </a:solidFill>
                <a:latin typeface="微软雅黑" panose="020B0503020204020204" pitchFamily="34" charset="-122"/>
                <a:ea typeface="微软雅黑" panose="020B0503020204020204" pitchFamily="34" charset="-122"/>
              </a:rPr>
              <a:t>*</a:t>
            </a:r>
            <a:r>
              <a:rPr lang="zh-CN" altLang="en-US" sz="3733" dirty="0">
                <a:latin typeface="微软雅黑" panose="020B0503020204020204" pitchFamily="34" charset="-122"/>
                <a:ea typeface="微软雅黑" panose="020B0503020204020204" pitchFamily="34" charset="-122"/>
              </a:rPr>
              <a:t>作者：</a:t>
            </a:r>
            <a:r>
              <a:rPr lang="zh-CN" altLang="en-US" sz="3733" u="sng" dirty="0">
                <a:solidFill>
                  <a:srgbClr val="7030A0"/>
                </a:solidFill>
                <a:latin typeface="微软雅黑" panose="020B0503020204020204" pitchFamily="34" charset="-122"/>
                <a:ea typeface="微软雅黑" panose="020B0503020204020204" pitchFamily="34" charset="-122"/>
              </a:rPr>
              <a:t>医生姓名</a:t>
            </a:r>
            <a:endParaRPr lang="de-CH" sz="3733" u="sng" dirty="0">
              <a:solidFill>
                <a:srgbClr val="7030A0"/>
              </a:solidFill>
              <a:latin typeface="微软雅黑" panose="020B0503020204020204" pitchFamily="34" charset="-122"/>
              <a:ea typeface="微软雅黑" panose="020B0503020204020204" pitchFamily="34" charset="-122"/>
            </a:endParaRPr>
          </a:p>
        </p:txBody>
      </p:sp>
      <p:sp>
        <p:nvSpPr>
          <p:cNvPr id="3" name="Untertitel 2"/>
          <p:cNvSpPr>
            <a:spLocks noGrp="1"/>
          </p:cNvSpPr>
          <p:nvPr>
            <p:ph type="subTitle" idx="1"/>
          </p:nvPr>
        </p:nvSpPr>
        <p:spPr>
          <a:xfrm>
            <a:off x="922338" y="4366260"/>
            <a:ext cx="4427537" cy="1015663"/>
          </a:xfrm>
        </p:spPr>
        <p:txBody>
          <a:bodyPr>
            <a:normAutofit/>
          </a:bodyPr>
          <a:lstStyle/>
          <a:p>
            <a:r>
              <a:rPr lang="zh-CN" altLang="en-US" sz="2800" b="1" dirty="0">
                <a:solidFill>
                  <a:srgbClr val="FF0000"/>
                </a:solidFill>
                <a:latin typeface="微软雅黑" panose="020B0503020204020204" pitchFamily="34" charset="-122"/>
                <a:ea typeface="微软雅黑" panose="020B0503020204020204" pitchFamily="34" charset="-122"/>
              </a:rPr>
              <a:t>*</a:t>
            </a:r>
            <a:r>
              <a:rPr lang="zh-CN" altLang="en-US" sz="2800" dirty="0">
                <a:latin typeface="微软雅黑" panose="020B0503020204020204" pitchFamily="34" charset="-122"/>
                <a:ea typeface="微软雅黑" panose="020B0503020204020204" pitchFamily="34" charset="-122"/>
              </a:rPr>
              <a:t>医生单位：</a:t>
            </a:r>
            <a:endParaRPr lang="en-US" altLang="zh-CN" sz="2800" dirty="0">
              <a:latin typeface="微软雅黑" panose="020B0503020204020204" pitchFamily="34" charset="-122"/>
              <a:ea typeface="微软雅黑" panose="020B0503020204020204" pitchFamily="34" charset="-122"/>
            </a:endParaRPr>
          </a:p>
          <a:p>
            <a:r>
              <a:rPr lang="zh-CN" altLang="en-US" sz="2800" b="1" dirty="0">
                <a:solidFill>
                  <a:srgbClr val="FF0000"/>
                </a:solidFill>
                <a:latin typeface="微软雅黑" panose="020B0503020204020204" pitchFamily="34" charset="-122"/>
                <a:ea typeface="微软雅黑" panose="020B0503020204020204" pitchFamily="34" charset="-122"/>
              </a:rPr>
              <a:t>*</a:t>
            </a:r>
            <a:r>
              <a:rPr lang="zh-CN" altLang="en-US" sz="2800" dirty="0">
                <a:latin typeface="微软雅黑" panose="020B0503020204020204" pitchFamily="34" charset="-122"/>
                <a:ea typeface="微软雅黑" panose="020B0503020204020204" pitchFamily="34" charset="-122"/>
              </a:rPr>
              <a:t>加工单位：</a:t>
            </a:r>
            <a:endParaRPr lang="en-US" altLang="zh-CN" sz="2800" dirty="0">
              <a:latin typeface="微软雅黑" panose="020B0503020204020204" pitchFamily="34" charset="-122"/>
              <a:ea typeface="微软雅黑" panose="020B0503020204020204" pitchFamily="34" charset="-122"/>
            </a:endParaRPr>
          </a:p>
        </p:txBody>
      </p:sp>
      <p:sp>
        <p:nvSpPr>
          <p:cNvPr id="4" name="Rectangle 3">
            <a:extLst>
              <a:ext uri="{FF2B5EF4-FFF2-40B4-BE49-F238E27FC236}">
                <a16:creationId xmlns:a16="http://schemas.microsoft.com/office/drawing/2014/main" id="{1A5B57DE-0B12-4928-A476-5ACC6D02B397}"/>
              </a:ext>
            </a:extLst>
          </p:cNvPr>
          <p:cNvSpPr/>
          <p:nvPr/>
        </p:nvSpPr>
        <p:spPr>
          <a:xfrm>
            <a:off x="731837" y="5381923"/>
            <a:ext cx="10451226" cy="1015663"/>
          </a:xfrm>
          <a:prstGeom prst="rect">
            <a:avLst/>
          </a:prstGeom>
        </p:spPr>
        <p:txBody>
          <a:bodyPr wrap="square">
            <a:spAutoFit/>
          </a:bodyPr>
          <a:lstStyle/>
          <a:p>
            <a:r>
              <a:rPr lang="zh-CN" altLang="en-US" sz="1600" b="1" dirty="0">
                <a:latin typeface="+mn-ea"/>
              </a:rPr>
              <a:t>本报告模板填写说明：</a:t>
            </a:r>
            <a:endParaRPr lang="en-US" altLang="zh-CN" sz="1600" b="1" dirty="0">
              <a:latin typeface="+mn-ea"/>
            </a:endParaRPr>
          </a:p>
          <a:p>
            <a:r>
              <a:rPr lang="en-US" altLang="zh-CN" sz="1600" dirty="0">
                <a:latin typeface="+mn-ea"/>
              </a:rPr>
              <a:t> </a:t>
            </a:r>
            <a:r>
              <a:rPr lang="en-US" altLang="zh-CN" sz="1400" dirty="0">
                <a:latin typeface="微软雅黑" panose="020B0503020204020204" pitchFamily="34" charset="-122"/>
                <a:ea typeface="微软雅黑" panose="020B0503020204020204" pitchFamily="34" charset="-122"/>
              </a:rPr>
              <a:t>1</a:t>
            </a:r>
            <a:r>
              <a:rPr lang="zh-CN" altLang="en-US" sz="1400" dirty="0">
                <a:latin typeface="微软雅黑" panose="020B0503020204020204" pitchFamily="34" charset="-122"/>
                <a:ea typeface="微软雅黑" panose="020B0503020204020204" pitchFamily="34" charset="-122"/>
              </a:rPr>
              <a:t>，</a:t>
            </a:r>
            <a:r>
              <a:rPr lang="zh-CN" altLang="en-US" sz="1400" dirty="0">
                <a:solidFill>
                  <a:srgbClr val="0070C0"/>
                </a:solidFill>
                <a:latin typeface="微软雅黑" panose="020B0503020204020204" pitchFamily="34" charset="-122"/>
                <a:ea typeface="微软雅黑" panose="020B0503020204020204" pitchFamily="34" charset="-122"/>
              </a:rPr>
              <a:t>义获嘉伟瓦登特官方优先宣传临床和加工端步骤记录完整的优秀病例。</a:t>
            </a:r>
            <a:endParaRPr lang="en-US" altLang="zh-CN" sz="1400" dirty="0">
              <a:solidFill>
                <a:srgbClr val="0070C0"/>
              </a:solidFill>
              <a:latin typeface="微软雅黑" panose="020B0503020204020204" pitchFamily="34" charset="-122"/>
              <a:ea typeface="微软雅黑" panose="020B0503020204020204" pitchFamily="34" charset="-122"/>
            </a:endParaRPr>
          </a:p>
          <a:p>
            <a:r>
              <a:rPr lang="en-US" altLang="zh-CN" sz="1400" dirty="0">
                <a:latin typeface="微软雅黑" panose="020B0503020204020204" pitchFamily="34" charset="-122"/>
                <a:ea typeface="微软雅黑" panose="020B0503020204020204" pitchFamily="34" charset="-122"/>
              </a:rPr>
              <a:t>  2,  </a:t>
            </a:r>
            <a:r>
              <a:rPr lang="zh-CN" altLang="en-US" sz="1400" dirty="0">
                <a:latin typeface="微软雅黑" panose="020B0503020204020204" pitchFamily="34" charset="-122"/>
                <a:ea typeface="微软雅黑" panose="020B0503020204020204" pitchFamily="34" charset="-122"/>
              </a:rPr>
              <a:t>标</a:t>
            </a:r>
            <a:r>
              <a:rPr lang="zh-CN" altLang="en-US" sz="1400" b="1" dirty="0">
                <a:solidFill>
                  <a:srgbClr val="FF0000"/>
                </a:solidFill>
                <a:latin typeface="微软雅黑" panose="020B0503020204020204" pitchFamily="34" charset="-122"/>
                <a:ea typeface="微软雅黑" panose="020B0503020204020204" pitchFamily="34" charset="-122"/>
              </a:rPr>
              <a:t>*</a:t>
            </a:r>
            <a:r>
              <a:rPr lang="zh-CN" altLang="en-US" sz="1400" dirty="0">
                <a:solidFill>
                  <a:srgbClr val="FF0000"/>
                </a:solidFill>
                <a:latin typeface="微软雅黑" panose="020B0503020204020204" pitchFamily="34" charset="-122"/>
                <a:ea typeface="微软雅黑" panose="020B0503020204020204" pitchFamily="34" charset="-122"/>
              </a:rPr>
              <a:t>页面（临床步骤）为必填项，</a:t>
            </a:r>
            <a:r>
              <a:rPr lang="zh-CN" altLang="en-US" sz="1400" dirty="0">
                <a:latin typeface="微软雅黑" panose="020B0503020204020204" pitchFamily="34" charset="-122"/>
                <a:ea typeface="微软雅黑" panose="020B0503020204020204" pitchFamily="34" charset="-122"/>
              </a:rPr>
              <a:t>其余页面（加工步骤）为选填项；</a:t>
            </a:r>
            <a:r>
              <a:rPr lang="zh-CN" altLang="en-US" sz="1400" dirty="0">
                <a:solidFill>
                  <a:srgbClr val="FF0000"/>
                </a:solidFill>
                <a:latin typeface="微软雅黑" panose="020B0503020204020204" pitchFamily="34" charset="-122"/>
                <a:ea typeface="微软雅黑" panose="020B0503020204020204" pitchFamily="34" charset="-122"/>
              </a:rPr>
              <a:t>如若提交初印模和终印模的操作视频视为加分项。</a:t>
            </a:r>
            <a:endParaRPr lang="en-US" altLang="zh-CN" sz="1400" dirty="0">
              <a:solidFill>
                <a:srgbClr val="FF0000"/>
              </a:solidFill>
              <a:latin typeface="微软雅黑" panose="020B0503020204020204" pitchFamily="34" charset="-122"/>
              <a:ea typeface="微软雅黑" panose="020B0503020204020204" pitchFamily="34" charset="-122"/>
            </a:endParaRPr>
          </a:p>
          <a:p>
            <a:r>
              <a:rPr lang="en-US" altLang="zh-CN" sz="1400" dirty="0">
                <a:latin typeface="微软雅黑" panose="020B0503020204020204" pitchFamily="34" charset="-122"/>
                <a:ea typeface="微软雅黑" panose="020B0503020204020204" pitchFamily="34" charset="-122"/>
              </a:rPr>
              <a:t>  3,  </a:t>
            </a:r>
            <a:r>
              <a:rPr lang="zh-CN" altLang="en-US" sz="1400" dirty="0">
                <a:latin typeface="微软雅黑" panose="020B0503020204020204" pitchFamily="34" charset="-122"/>
                <a:ea typeface="微软雅黑" panose="020B0503020204020204" pitchFamily="34" charset="-122"/>
              </a:rPr>
              <a:t>本病例报告及图片和视频均默认为作者已同意并授权义获嘉伟瓦登特公司进行宣传使用。</a:t>
            </a:r>
          </a:p>
        </p:txBody>
      </p:sp>
    </p:spTree>
    <p:extLst>
      <p:ext uri="{BB962C8B-B14F-4D97-AF65-F5344CB8AC3E}">
        <p14:creationId xmlns:p14="http://schemas.microsoft.com/office/powerpoint/2010/main" val="2712663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1FA5CE-E8C3-494D-B5EA-0309FF9DA851}"/>
              </a:ext>
            </a:extLst>
          </p:cNvPr>
          <p:cNvSpPr>
            <a:spLocks noGrp="1"/>
          </p:cNvSpPr>
          <p:nvPr>
            <p:ph type="ctrTitle"/>
          </p:nvPr>
        </p:nvSpPr>
        <p:spPr/>
        <p:txBody>
          <a:bodyPr anchor="ctr"/>
          <a:lstStyle/>
          <a:p>
            <a:pPr algn="ctr"/>
            <a:r>
              <a:rPr lang="zh-CN" altLang="en-US" sz="5400" dirty="0"/>
              <a:t>技工端做个托</a:t>
            </a:r>
            <a:endParaRPr lang="de-CH" dirty="0"/>
          </a:p>
        </p:txBody>
      </p:sp>
    </p:spTree>
    <p:extLst>
      <p:ext uri="{BB962C8B-B14F-4D97-AF65-F5344CB8AC3E}">
        <p14:creationId xmlns:p14="http://schemas.microsoft.com/office/powerpoint/2010/main" val="24177026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zh-CN" altLang="en-US" dirty="0"/>
              <a:t>转移模型到</a:t>
            </a:r>
            <a:r>
              <a:rPr lang="en-US" altLang="zh-CN" dirty="0" err="1"/>
              <a:t>Stratos</a:t>
            </a:r>
            <a:r>
              <a:rPr lang="zh-CN" altLang="en-US" dirty="0"/>
              <a:t>颌架</a:t>
            </a:r>
            <a:br>
              <a:rPr lang="en-US" altLang="zh-CN" dirty="0"/>
            </a:br>
            <a:endParaRPr lang="zh-CN" altLang="en-US" dirty="0">
              <a:solidFill>
                <a:schemeClr val="tx1">
                  <a:lumMod val="65000"/>
                  <a:lumOff val="35000"/>
                </a:schemeClr>
              </a:solidFill>
            </a:endParaRPr>
          </a:p>
        </p:txBody>
      </p:sp>
      <p:sp>
        <p:nvSpPr>
          <p:cNvPr id="3" name="Rectangle 2"/>
          <p:cNvSpPr/>
          <p:nvPr/>
        </p:nvSpPr>
        <p:spPr>
          <a:xfrm>
            <a:off x="1817239" y="3137293"/>
            <a:ext cx="3762568" cy="923330"/>
          </a:xfrm>
          <a:prstGeom prst="rect">
            <a:avLst/>
          </a:prstGeom>
        </p:spPr>
        <p:txBody>
          <a:bodyPr wrap="none">
            <a:spAutoFit/>
          </a:body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a:t>
            </a:r>
            <a:r>
              <a:rPr lang="en-US" altLang="zh-CN" dirty="0">
                <a:solidFill>
                  <a:schemeClr val="tx1">
                    <a:lumMod val="50000"/>
                    <a:lumOff val="50000"/>
                  </a:schemeClr>
                </a:solidFill>
                <a:latin typeface="+mj-ea"/>
                <a:ea typeface="+mj-ea"/>
              </a:rPr>
              <a:t>2-4</a:t>
            </a:r>
            <a:r>
              <a:rPr lang="zh-CN" altLang="en-US" dirty="0">
                <a:solidFill>
                  <a:schemeClr val="tx1">
                    <a:lumMod val="50000"/>
                    <a:lumOff val="50000"/>
                  </a:schemeClr>
                </a:solidFill>
                <a:latin typeface="+mj-ea"/>
                <a:ea typeface="+mj-ea"/>
              </a:rPr>
              <a:t>张，每张图配简单文字说明</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（图片清晰度应</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p>
        </p:txBody>
      </p:sp>
      <p:sp>
        <p:nvSpPr>
          <p:cNvPr id="6" name="Fußzeilenplatzhalter 3">
            <a:extLst>
              <a:ext uri="{FF2B5EF4-FFF2-40B4-BE49-F238E27FC236}">
                <a16:creationId xmlns:a16="http://schemas.microsoft.com/office/drawing/2014/main" id="{FC792BC0-02D7-4059-8162-5579197CD24B}"/>
              </a:ext>
            </a:extLst>
          </p:cNvPr>
          <p:cNvSpPr>
            <a:spLocks noGrp="1"/>
          </p:cNvSpPr>
          <p:nvPr>
            <p:ph type="ftr" sz="quarter" idx="11"/>
          </p:nvPr>
        </p:nvSpPr>
        <p:spPr>
          <a:xfrm>
            <a:off x="731838" y="152401"/>
            <a:ext cx="5327650" cy="252413"/>
          </a:xfrm>
        </p:spPr>
        <p:txBody>
          <a:bodyPr/>
          <a:lstStyle/>
          <a:p>
            <a:r>
              <a:rPr lang="de-CH" dirty="0"/>
              <a:t>BPS |  3.1,2021</a:t>
            </a:r>
          </a:p>
        </p:txBody>
      </p:sp>
      <p:sp>
        <p:nvSpPr>
          <p:cNvPr id="7" name="Rectangle 6">
            <a:extLst>
              <a:ext uri="{FF2B5EF4-FFF2-40B4-BE49-F238E27FC236}">
                <a16:creationId xmlns:a16="http://schemas.microsoft.com/office/drawing/2014/main" id="{A53ECB60-6BCF-4F01-A475-D9B36FB8CD01}"/>
              </a:ext>
            </a:extLst>
          </p:cNvPr>
          <p:cNvSpPr/>
          <p:nvPr/>
        </p:nvSpPr>
        <p:spPr>
          <a:xfrm>
            <a:off x="597622" y="1332454"/>
            <a:ext cx="5891356" cy="369332"/>
          </a:xfrm>
          <a:prstGeom prst="rect">
            <a:avLst/>
          </a:prstGeom>
        </p:spPr>
        <p:txBody>
          <a:bodyPr wrap="none">
            <a:spAutoFit/>
          </a:bodyPr>
          <a:lstStyle/>
          <a:p>
            <a:r>
              <a:rPr lang="zh-CN" altLang="en-US" dirty="0">
                <a:solidFill>
                  <a:schemeClr val="tx1">
                    <a:lumMod val="65000"/>
                    <a:lumOff val="35000"/>
                  </a:schemeClr>
                </a:solidFill>
              </a:rPr>
              <a:t>产品：</a:t>
            </a:r>
            <a:r>
              <a:rPr lang="en-US" altLang="zh-CN" dirty="0">
                <a:solidFill>
                  <a:schemeClr val="tx1">
                    <a:lumMod val="65000"/>
                    <a:lumOff val="35000"/>
                  </a:schemeClr>
                </a:solidFill>
              </a:rPr>
              <a:t>Stratos100/200/300</a:t>
            </a:r>
            <a:r>
              <a:rPr lang="zh-CN" altLang="en-US" dirty="0">
                <a:solidFill>
                  <a:schemeClr val="tx1">
                    <a:lumMod val="65000"/>
                    <a:lumOff val="35000"/>
                  </a:schemeClr>
                </a:solidFill>
              </a:rPr>
              <a:t>平均值标准套装、</a:t>
            </a:r>
            <a:r>
              <a:rPr lang="en-US" altLang="zh-CN" dirty="0" err="1">
                <a:solidFill>
                  <a:schemeClr val="tx1">
                    <a:lumMod val="65000"/>
                    <a:lumOff val="35000"/>
                  </a:schemeClr>
                </a:solidFill>
              </a:rPr>
              <a:t>stratos</a:t>
            </a:r>
            <a:r>
              <a:rPr lang="zh-CN" altLang="en-US" dirty="0">
                <a:solidFill>
                  <a:schemeClr val="tx1">
                    <a:lumMod val="65000"/>
                    <a:lumOff val="35000"/>
                  </a:schemeClr>
                </a:solidFill>
              </a:rPr>
              <a:t>颌架</a:t>
            </a:r>
            <a:endParaRPr lang="en-US" dirty="0"/>
          </a:p>
        </p:txBody>
      </p:sp>
    </p:spTree>
    <p:extLst>
      <p:ext uri="{BB962C8B-B14F-4D97-AF65-F5344CB8AC3E}">
        <p14:creationId xmlns:p14="http://schemas.microsoft.com/office/powerpoint/2010/main" val="28326320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zh-CN" altLang="en-US" dirty="0"/>
              <a:t>制作个性化托盘 安装哥特式弓</a:t>
            </a:r>
          </a:p>
        </p:txBody>
      </p:sp>
      <p:sp>
        <p:nvSpPr>
          <p:cNvPr id="3" name="Rectangle 2"/>
          <p:cNvSpPr/>
          <p:nvPr/>
        </p:nvSpPr>
        <p:spPr>
          <a:xfrm>
            <a:off x="1817239" y="3137293"/>
            <a:ext cx="3762568" cy="923330"/>
          </a:xfrm>
          <a:prstGeom prst="rect">
            <a:avLst/>
          </a:prstGeom>
        </p:spPr>
        <p:txBody>
          <a:bodyPr wrap="none">
            <a:spAutoFit/>
          </a:body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a:t>
            </a:r>
            <a:r>
              <a:rPr lang="en-US" altLang="zh-CN" dirty="0">
                <a:solidFill>
                  <a:schemeClr val="tx1">
                    <a:lumMod val="50000"/>
                    <a:lumOff val="50000"/>
                  </a:schemeClr>
                </a:solidFill>
                <a:latin typeface="+mj-ea"/>
                <a:ea typeface="+mj-ea"/>
              </a:rPr>
              <a:t>2-4</a:t>
            </a:r>
            <a:r>
              <a:rPr lang="zh-CN" altLang="en-US" dirty="0">
                <a:solidFill>
                  <a:schemeClr val="tx1">
                    <a:lumMod val="50000"/>
                    <a:lumOff val="50000"/>
                  </a:schemeClr>
                </a:solidFill>
                <a:latin typeface="+mj-ea"/>
                <a:ea typeface="+mj-ea"/>
              </a:rPr>
              <a:t>张，每张图配简单文字说明</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（图片清晰度应</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p>
        </p:txBody>
      </p:sp>
      <p:sp>
        <p:nvSpPr>
          <p:cNvPr id="4" name="TextBox 3"/>
          <p:cNvSpPr txBox="1"/>
          <p:nvPr/>
        </p:nvSpPr>
        <p:spPr>
          <a:xfrm>
            <a:off x="576001" y="1376760"/>
            <a:ext cx="8618449" cy="369332"/>
          </a:xfrm>
          <a:prstGeom prst="rect">
            <a:avLst/>
          </a:prstGeom>
          <a:noFill/>
        </p:spPr>
        <p:txBody>
          <a:bodyPr wrap="square" rtlCol="0">
            <a:spAutoFit/>
          </a:bodyPr>
          <a:lstStyle/>
          <a:p>
            <a:r>
              <a:rPr lang="zh-CN" altLang="en-US" dirty="0">
                <a:solidFill>
                  <a:schemeClr val="tx1">
                    <a:lumMod val="65000"/>
                    <a:lumOff val="35000"/>
                  </a:schemeClr>
                </a:solidFill>
              </a:rPr>
              <a:t>产品：</a:t>
            </a:r>
            <a:r>
              <a:rPr lang="en-US" altLang="zh-CN" dirty="0">
                <a:solidFill>
                  <a:schemeClr val="tx1">
                    <a:lumMod val="65000"/>
                    <a:lumOff val="35000"/>
                  </a:schemeClr>
                </a:solidFill>
              </a:rPr>
              <a:t> SR </a:t>
            </a:r>
            <a:r>
              <a:rPr lang="en-US" altLang="zh-CN" dirty="0" err="1">
                <a:solidFill>
                  <a:schemeClr val="tx1">
                    <a:lumMod val="65000"/>
                    <a:lumOff val="35000"/>
                  </a:schemeClr>
                </a:solidFill>
              </a:rPr>
              <a:t>Ivolen</a:t>
            </a:r>
            <a:r>
              <a:rPr lang="zh-CN" altLang="en-US" dirty="0">
                <a:solidFill>
                  <a:schemeClr val="tx1">
                    <a:lumMod val="65000"/>
                    <a:lumOff val="35000"/>
                  </a:schemeClr>
                </a:solidFill>
              </a:rPr>
              <a:t>个别托盘材料</a:t>
            </a:r>
            <a:r>
              <a:rPr lang="en-US" altLang="zh-CN" dirty="0">
                <a:solidFill>
                  <a:schemeClr val="tx1">
                    <a:lumMod val="65000"/>
                    <a:lumOff val="35000"/>
                  </a:schemeClr>
                </a:solidFill>
              </a:rPr>
              <a:t> </a:t>
            </a:r>
            <a:r>
              <a:rPr lang="zh-CN" altLang="en-US" dirty="0">
                <a:solidFill>
                  <a:schemeClr val="tx1">
                    <a:lumMod val="65000"/>
                    <a:lumOff val="35000"/>
                  </a:schemeClr>
                </a:solidFill>
              </a:rPr>
              <a:t>、</a:t>
            </a:r>
            <a:r>
              <a:rPr lang="en-US" altLang="zh-CN" dirty="0">
                <a:solidFill>
                  <a:schemeClr val="tx1">
                    <a:lumMod val="65000"/>
                    <a:lumOff val="35000"/>
                  </a:schemeClr>
                </a:solidFill>
              </a:rPr>
              <a:t>M2</a:t>
            </a:r>
            <a:r>
              <a:rPr lang="zh-CN" altLang="en-US" dirty="0">
                <a:solidFill>
                  <a:schemeClr val="tx1">
                    <a:lumMod val="65000"/>
                    <a:lumOff val="35000"/>
                  </a:schemeClr>
                </a:solidFill>
              </a:rPr>
              <a:t>哥特式弓</a:t>
            </a:r>
          </a:p>
        </p:txBody>
      </p:sp>
      <p:sp>
        <p:nvSpPr>
          <p:cNvPr id="7" name="Fußzeilenplatzhalter 3">
            <a:extLst>
              <a:ext uri="{FF2B5EF4-FFF2-40B4-BE49-F238E27FC236}">
                <a16:creationId xmlns:a16="http://schemas.microsoft.com/office/drawing/2014/main" id="{C8636DCE-AE67-4B2D-A5AC-0FB6A7AEBFDF}"/>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31022788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1FA5CE-E8C3-494D-B5EA-0309FF9DA851}"/>
              </a:ext>
            </a:extLst>
          </p:cNvPr>
          <p:cNvSpPr>
            <a:spLocks noGrp="1"/>
          </p:cNvSpPr>
          <p:nvPr>
            <p:ph type="ctrTitle"/>
          </p:nvPr>
        </p:nvSpPr>
        <p:spPr/>
        <p:txBody>
          <a:bodyPr anchor="ctr"/>
          <a:lstStyle/>
          <a:p>
            <a:pPr algn="ctr"/>
            <a:r>
              <a:rPr lang="zh-CN" altLang="en-US" dirty="0"/>
              <a:t>临床第二次就诊</a:t>
            </a:r>
            <a:endParaRPr lang="de-CH" dirty="0"/>
          </a:p>
        </p:txBody>
      </p:sp>
    </p:spTree>
    <p:extLst>
      <p:ext uri="{BB962C8B-B14F-4D97-AF65-F5344CB8AC3E}">
        <p14:creationId xmlns:p14="http://schemas.microsoft.com/office/powerpoint/2010/main" val="78123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zh-CN" altLang="en-US" dirty="0">
                <a:solidFill>
                  <a:srgbClr val="FF0000"/>
                </a:solidFill>
              </a:rPr>
              <a:t>*</a:t>
            </a:r>
            <a:r>
              <a:rPr lang="zh-CN" altLang="en-US" dirty="0"/>
              <a:t>上颌边缘整塑、终印模</a:t>
            </a:r>
          </a:p>
        </p:txBody>
      </p:sp>
      <p:sp>
        <p:nvSpPr>
          <p:cNvPr id="3" name="Rectangle 2"/>
          <p:cNvSpPr/>
          <p:nvPr/>
        </p:nvSpPr>
        <p:spPr>
          <a:xfrm>
            <a:off x="1817239" y="3137293"/>
            <a:ext cx="7686720" cy="923330"/>
          </a:xfrm>
          <a:prstGeom prst="rect">
            <a:avLst/>
          </a:prstGeom>
        </p:spPr>
        <p:txBody>
          <a:bodyPr wrap="none">
            <a:spAutoFit/>
          </a:body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个托试戴、边缘整塑、终印模等步骤，图片</a:t>
            </a:r>
            <a:r>
              <a:rPr lang="en-US" altLang="zh-CN" dirty="0">
                <a:solidFill>
                  <a:schemeClr val="tx1">
                    <a:lumMod val="50000"/>
                    <a:lumOff val="50000"/>
                  </a:schemeClr>
                </a:solidFill>
                <a:latin typeface="+mj-ea"/>
                <a:ea typeface="+mj-ea"/>
              </a:rPr>
              <a:t>4-8</a:t>
            </a:r>
            <a:r>
              <a:rPr lang="zh-CN" altLang="en-US" dirty="0">
                <a:solidFill>
                  <a:schemeClr val="tx1">
                    <a:lumMod val="50000"/>
                    <a:lumOff val="50000"/>
                  </a:schemeClr>
                </a:solidFill>
                <a:latin typeface="+mj-ea"/>
                <a:ea typeface="+mj-ea"/>
              </a:rPr>
              <a:t>张，每张图配简单文字说明</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（图片清晰度应</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p>
        </p:txBody>
      </p:sp>
      <p:sp>
        <p:nvSpPr>
          <p:cNvPr id="4" name="TextBox 3"/>
          <p:cNvSpPr txBox="1"/>
          <p:nvPr/>
        </p:nvSpPr>
        <p:spPr>
          <a:xfrm>
            <a:off x="801168" y="1330663"/>
            <a:ext cx="10834572" cy="36933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dirty="0">
                <a:solidFill>
                  <a:schemeClr val="tx1">
                    <a:lumMod val="65000"/>
                    <a:lumOff val="35000"/>
                  </a:schemeClr>
                </a:solidFill>
              </a:rPr>
              <a:t>产品：</a:t>
            </a:r>
            <a:r>
              <a:rPr lang="en-US" altLang="zh-CN" dirty="0">
                <a:solidFill>
                  <a:schemeClr val="tx1">
                    <a:lumMod val="65000"/>
                    <a:lumOff val="35000"/>
                  </a:schemeClr>
                </a:solidFill>
              </a:rPr>
              <a:t>Virtual</a:t>
            </a:r>
            <a:r>
              <a:rPr lang="zh-CN" altLang="en-US" dirty="0">
                <a:solidFill>
                  <a:schemeClr val="tx1">
                    <a:lumMod val="65000"/>
                    <a:lumOff val="35000"/>
                  </a:schemeClr>
                </a:solidFill>
              </a:rPr>
              <a:t>托盘粘接剂、</a:t>
            </a:r>
            <a:r>
              <a:rPr lang="en-US" altLang="zh-CN" dirty="0">
                <a:solidFill>
                  <a:schemeClr val="tx1">
                    <a:lumMod val="65000"/>
                    <a:lumOff val="35000"/>
                  </a:schemeClr>
                </a:solidFill>
              </a:rPr>
              <a:t>Virtual heavy body</a:t>
            </a:r>
            <a:r>
              <a:rPr lang="zh-CN" altLang="en-US" dirty="0">
                <a:solidFill>
                  <a:schemeClr val="tx1">
                    <a:lumMod val="65000"/>
                    <a:lumOff val="35000"/>
                  </a:schemeClr>
                </a:solidFill>
              </a:rPr>
              <a:t>重体、</a:t>
            </a:r>
            <a:r>
              <a:rPr lang="en-US" altLang="zh-CN" dirty="0">
                <a:solidFill>
                  <a:schemeClr val="tx1">
                    <a:lumMod val="65000"/>
                    <a:lumOff val="35000"/>
                  </a:schemeClr>
                </a:solidFill>
              </a:rPr>
              <a:t>light body</a:t>
            </a:r>
            <a:r>
              <a:rPr lang="zh-CN" altLang="en-US" dirty="0">
                <a:solidFill>
                  <a:schemeClr val="tx1">
                    <a:lumMod val="65000"/>
                    <a:lumOff val="35000"/>
                  </a:schemeClr>
                </a:solidFill>
              </a:rPr>
              <a:t>轻体、（</a:t>
            </a:r>
            <a:r>
              <a:rPr lang="en-US" altLang="zh-CN" dirty="0">
                <a:solidFill>
                  <a:schemeClr val="tx1">
                    <a:lumMod val="65000"/>
                    <a:lumOff val="35000"/>
                  </a:schemeClr>
                </a:solidFill>
              </a:rPr>
              <a:t>mono</a:t>
            </a:r>
            <a:r>
              <a:rPr lang="zh-CN" altLang="en-US" dirty="0">
                <a:solidFill>
                  <a:schemeClr val="tx1">
                    <a:lumMod val="65000"/>
                    <a:lumOff val="35000"/>
                  </a:schemeClr>
                </a:solidFill>
              </a:rPr>
              <a:t>单相中体）</a:t>
            </a:r>
          </a:p>
        </p:txBody>
      </p:sp>
      <p:sp>
        <p:nvSpPr>
          <p:cNvPr id="7" name="Fußzeilenplatzhalter 3">
            <a:extLst>
              <a:ext uri="{FF2B5EF4-FFF2-40B4-BE49-F238E27FC236}">
                <a16:creationId xmlns:a16="http://schemas.microsoft.com/office/drawing/2014/main" id="{E4F90A54-0819-469C-B0C4-D87CB8CA2A2B}"/>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5100745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zh-CN" altLang="en-US" dirty="0">
                <a:solidFill>
                  <a:srgbClr val="FF0000"/>
                </a:solidFill>
              </a:rPr>
              <a:t>*</a:t>
            </a:r>
            <a:r>
              <a:rPr lang="zh-CN" altLang="en-US" dirty="0"/>
              <a:t>下颌边缘整塑、终印模</a:t>
            </a:r>
          </a:p>
        </p:txBody>
      </p:sp>
      <p:sp>
        <p:nvSpPr>
          <p:cNvPr id="4" name="TextBox 3"/>
          <p:cNvSpPr txBox="1"/>
          <p:nvPr/>
        </p:nvSpPr>
        <p:spPr>
          <a:xfrm>
            <a:off x="519228" y="1384003"/>
            <a:ext cx="9737292" cy="36933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dirty="0"/>
              <a:t>产品：</a:t>
            </a:r>
            <a:r>
              <a:rPr lang="en-US" altLang="zh-CN" dirty="0"/>
              <a:t>Virtual</a:t>
            </a:r>
            <a:r>
              <a:rPr lang="zh-CN" altLang="en-US" dirty="0"/>
              <a:t>托盘粘接剂、</a:t>
            </a:r>
            <a:r>
              <a:rPr lang="en-US" altLang="zh-CN" dirty="0"/>
              <a:t>Virtual heavy body</a:t>
            </a:r>
            <a:r>
              <a:rPr lang="zh-CN" altLang="en-US" dirty="0"/>
              <a:t>重体、</a:t>
            </a:r>
            <a:r>
              <a:rPr lang="en-US" altLang="zh-CN" dirty="0"/>
              <a:t>light body</a:t>
            </a:r>
            <a:r>
              <a:rPr lang="zh-CN" altLang="en-US" dirty="0"/>
              <a:t>轻体、（</a:t>
            </a:r>
            <a:r>
              <a:rPr lang="en-US" altLang="zh-CN" dirty="0"/>
              <a:t>mono</a:t>
            </a:r>
            <a:r>
              <a:rPr lang="zh-CN" altLang="en-US" dirty="0"/>
              <a:t>单相中体）</a:t>
            </a:r>
          </a:p>
        </p:txBody>
      </p:sp>
      <p:sp>
        <p:nvSpPr>
          <p:cNvPr id="5" name="Rectangle 4">
            <a:extLst>
              <a:ext uri="{FF2B5EF4-FFF2-40B4-BE49-F238E27FC236}">
                <a16:creationId xmlns:a16="http://schemas.microsoft.com/office/drawing/2014/main" id="{DF42D2AA-5FBD-420B-9294-9C4155D0B538}"/>
              </a:ext>
            </a:extLst>
          </p:cNvPr>
          <p:cNvSpPr/>
          <p:nvPr/>
        </p:nvSpPr>
        <p:spPr>
          <a:xfrm>
            <a:off x="1817239" y="3137293"/>
            <a:ext cx="7686720" cy="923330"/>
          </a:xfrm>
          <a:prstGeom prst="rect">
            <a:avLst/>
          </a:prstGeom>
        </p:spPr>
        <p:txBody>
          <a:bodyPr wrap="none">
            <a:spAutoFit/>
          </a:body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个托试戴、边缘整塑、终印模等步骤，图片</a:t>
            </a:r>
            <a:r>
              <a:rPr lang="en-US" altLang="zh-CN" dirty="0">
                <a:solidFill>
                  <a:schemeClr val="tx1">
                    <a:lumMod val="50000"/>
                    <a:lumOff val="50000"/>
                  </a:schemeClr>
                </a:solidFill>
                <a:latin typeface="+mj-ea"/>
                <a:ea typeface="+mj-ea"/>
              </a:rPr>
              <a:t>4-8</a:t>
            </a:r>
            <a:r>
              <a:rPr lang="zh-CN" altLang="en-US" dirty="0">
                <a:solidFill>
                  <a:schemeClr val="tx1">
                    <a:lumMod val="50000"/>
                    <a:lumOff val="50000"/>
                  </a:schemeClr>
                </a:solidFill>
                <a:latin typeface="+mj-ea"/>
                <a:ea typeface="+mj-ea"/>
              </a:rPr>
              <a:t>张，每张图配简单文字说明</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（图片清晰度应</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p>
        </p:txBody>
      </p:sp>
      <p:sp>
        <p:nvSpPr>
          <p:cNvPr id="7" name="Fußzeilenplatzhalter 3">
            <a:extLst>
              <a:ext uri="{FF2B5EF4-FFF2-40B4-BE49-F238E27FC236}">
                <a16:creationId xmlns:a16="http://schemas.microsoft.com/office/drawing/2014/main" id="{1CBE93DD-E09C-4D8D-AFA8-3EE1AF8D65AB}"/>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6210158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zh-CN" altLang="en-US" sz="4000" dirty="0">
                <a:solidFill>
                  <a:srgbClr val="FF0000"/>
                </a:solidFill>
              </a:rPr>
              <a:t>*</a:t>
            </a:r>
            <a:r>
              <a:rPr lang="zh-CN" altLang="en-US" dirty="0"/>
              <a:t>医生哥弓描记、面弓转移</a:t>
            </a:r>
          </a:p>
        </p:txBody>
      </p:sp>
      <p:sp>
        <p:nvSpPr>
          <p:cNvPr id="3" name="Rectangle 2"/>
          <p:cNvSpPr/>
          <p:nvPr/>
        </p:nvSpPr>
        <p:spPr>
          <a:xfrm>
            <a:off x="1817239" y="3137293"/>
            <a:ext cx="5955476" cy="1200329"/>
          </a:xfrm>
          <a:prstGeom prst="rect">
            <a:avLst/>
          </a:prstGeom>
        </p:spPr>
        <p:txBody>
          <a:bodyPr wrap="none">
            <a:spAutoFit/>
          </a:body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安装哥弓、哥弓描记动作、描记结果、咬合定位等步骤，</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a:t>
            </a:r>
            <a:r>
              <a:rPr lang="en-US" altLang="zh-CN" dirty="0">
                <a:solidFill>
                  <a:schemeClr val="tx1">
                    <a:lumMod val="50000"/>
                    <a:lumOff val="50000"/>
                  </a:schemeClr>
                </a:solidFill>
                <a:latin typeface="+mj-ea"/>
                <a:ea typeface="+mj-ea"/>
              </a:rPr>
              <a:t>4-8</a:t>
            </a:r>
            <a:r>
              <a:rPr lang="zh-CN" altLang="en-US" dirty="0">
                <a:solidFill>
                  <a:schemeClr val="tx1">
                    <a:lumMod val="50000"/>
                    <a:lumOff val="50000"/>
                  </a:schemeClr>
                </a:solidFill>
                <a:latin typeface="+mj-ea"/>
                <a:ea typeface="+mj-ea"/>
              </a:rPr>
              <a:t>张，每张图配简单文字说明</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（图片清晰度应</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p>
        </p:txBody>
      </p:sp>
      <p:sp>
        <p:nvSpPr>
          <p:cNvPr id="4" name="TextBox 3"/>
          <p:cNvSpPr txBox="1"/>
          <p:nvPr/>
        </p:nvSpPr>
        <p:spPr>
          <a:xfrm>
            <a:off x="674154" y="1418060"/>
            <a:ext cx="10770668" cy="369332"/>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dirty="0">
                <a:solidFill>
                  <a:schemeClr val="tx1">
                    <a:lumMod val="65000"/>
                    <a:lumOff val="35000"/>
                  </a:schemeClr>
                </a:solidFill>
              </a:rPr>
              <a:t>产品：</a:t>
            </a:r>
            <a:r>
              <a:rPr lang="en-US" altLang="zh-CN" dirty="0">
                <a:solidFill>
                  <a:schemeClr val="tx1">
                    <a:lumMod val="65000"/>
                    <a:lumOff val="35000"/>
                  </a:schemeClr>
                </a:solidFill>
              </a:rPr>
              <a:t> 3D UTS</a:t>
            </a:r>
            <a:r>
              <a:rPr lang="zh-CN" altLang="en-US" dirty="0">
                <a:solidFill>
                  <a:schemeClr val="tx1">
                    <a:lumMod val="65000"/>
                    <a:lumOff val="35000"/>
                  </a:schemeClr>
                </a:solidFill>
              </a:rPr>
              <a:t>面弓、</a:t>
            </a:r>
            <a:r>
              <a:rPr lang="en-US" altLang="zh-CN" dirty="0">
                <a:solidFill>
                  <a:schemeClr val="tx1">
                    <a:lumMod val="65000"/>
                    <a:lumOff val="35000"/>
                  </a:schemeClr>
                </a:solidFill>
              </a:rPr>
              <a:t>CAD Bite </a:t>
            </a:r>
            <a:r>
              <a:rPr lang="zh-CN" altLang="en-US" dirty="0">
                <a:solidFill>
                  <a:schemeClr val="tx1">
                    <a:lumMod val="65000"/>
                    <a:lumOff val="35000"/>
                  </a:schemeClr>
                </a:solidFill>
              </a:rPr>
              <a:t>咬合记录硅橡胶</a:t>
            </a:r>
          </a:p>
        </p:txBody>
      </p:sp>
      <p:sp>
        <p:nvSpPr>
          <p:cNvPr id="7" name="Fußzeilenplatzhalter 3">
            <a:extLst>
              <a:ext uri="{FF2B5EF4-FFF2-40B4-BE49-F238E27FC236}">
                <a16:creationId xmlns:a16="http://schemas.microsoft.com/office/drawing/2014/main" id="{542C25E4-02C3-498F-A0D8-405BE65C2C07}"/>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7801404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br>
              <a:rPr lang="en-US" altLang="zh-CN" dirty="0"/>
            </a:br>
            <a:r>
              <a:rPr lang="zh-CN" altLang="en-US" sz="4000" dirty="0">
                <a:solidFill>
                  <a:srgbClr val="FF0000"/>
                </a:solidFill>
              </a:rPr>
              <a:t>*</a:t>
            </a:r>
            <a:r>
              <a:rPr lang="zh-CN" altLang="en-US" dirty="0"/>
              <a:t>终印模寄送技师</a:t>
            </a:r>
          </a:p>
        </p:txBody>
      </p:sp>
      <p:sp>
        <p:nvSpPr>
          <p:cNvPr id="3" name="Rectangle 2"/>
          <p:cNvSpPr/>
          <p:nvPr/>
        </p:nvSpPr>
        <p:spPr>
          <a:xfrm>
            <a:off x="1817239" y="3137293"/>
            <a:ext cx="3762568" cy="1200329"/>
          </a:xfrm>
          <a:prstGeom prst="rect">
            <a:avLst/>
          </a:prstGeom>
        </p:spPr>
        <p:txBody>
          <a:bodyPr wrap="none">
            <a:spAutoFit/>
          </a:body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终印模寄送明细</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a:t>
            </a:r>
            <a:r>
              <a:rPr lang="en-US" altLang="zh-CN" dirty="0">
                <a:solidFill>
                  <a:schemeClr val="tx1">
                    <a:lumMod val="50000"/>
                    <a:lumOff val="50000"/>
                  </a:schemeClr>
                </a:solidFill>
                <a:latin typeface="+mj-ea"/>
                <a:ea typeface="+mj-ea"/>
              </a:rPr>
              <a:t>1-2</a:t>
            </a:r>
            <a:r>
              <a:rPr lang="zh-CN" altLang="en-US" dirty="0">
                <a:solidFill>
                  <a:schemeClr val="tx1">
                    <a:lumMod val="50000"/>
                    <a:lumOff val="50000"/>
                  </a:schemeClr>
                </a:solidFill>
                <a:latin typeface="+mj-ea"/>
                <a:ea typeface="+mj-ea"/>
              </a:rPr>
              <a:t>张，每张图配简单文字说明</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（图片清晰度应</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p>
        </p:txBody>
      </p:sp>
      <p:sp>
        <p:nvSpPr>
          <p:cNvPr id="6" name="Fußzeilenplatzhalter 3">
            <a:extLst>
              <a:ext uri="{FF2B5EF4-FFF2-40B4-BE49-F238E27FC236}">
                <a16:creationId xmlns:a16="http://schemas.microsoft.com/office/drawing/2014/main" id="{7138F1E0-5D88-4061-BCAC-B6B3D77E10ED}"/>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37578404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1FA5CE-E8C3-494D-B5EA-0309FF9DA851}"/>
              </a:ext>
            </a:extLst>
          </p:cNvPr>
          <p:cNvSpPr>
            <a:spLocks noGrp="1"/>
          </p:cNvSpPr>
          <p:nvPr>
            <p:ph type="ctrTitle"/>
          </p:nvPr>
        </p:nvSpPr>
        <p:spPr/>
        <p:txBody>
          <a:bodyPr anchor="ctr"/>
          <a:lstStyle/>
          <a:p>
            <a:pPr algn="ctr"/>
            <a:r>
              <a:rPr lang="zh-CN" altLang="en-US" dirty="0"/>
              <a:t>技工端排牙</a:t>
            </a:r>
            <a:endParaRPr lang="de-CH" dirty="0"/>
          </a:p>
        </p:txBody>
      </p:sp>
    </p:spTree>
    <p:extLst>
      <p:ext uri="{BB962C8B-B14F-4D97-AF65-F5344CB8AC3E}">
        <p14:creationId xmlns:p14="http://schemas.microsoft.com/office/powerpoint/2010/main" val="2185295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zh-CN" altLang="en-US" dirty="0"/>
              <a:t>技师围模 上𬌗架</a:t>
            </a:r>
            <a:br>
              <a:rPr lang="en-US" altLang="zh-CN" dirty="0"/>
            </a:br>
            <a:endParaRPr lang="zh-CN" altLang="en-US" dirty="0"/>
          </a:p>
        </p:txBody>
      </p:sp>
      <p:sp>
        <p:nvSpPr>
          <p:cNvPr id="3" name="Rectangle 2"/>
          <p:cNvSpPr/>
          <p:nvPr/>
        </p:nvSpPr>
        <p:spPr>
          <a:xfrm>
            <a:off x="1817239" y="3137293"/>
            <a:ext cx="3762568" cy="923330"/>
          </a:xfrm>
          <a:prstGeom prst="rect">
            <a:avLst/>
          </a:prstGeom>
        </p:spPr>
        <p:txBody>
          <a:bodyPr wrap="none">
            <a:spAutoFit/>
          </a:body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a:t>
            </a:r>
            <a:r>
              <a:rPr lang="en-US" altLang="zh-CN" dirty="0">
                <a:solidFill>
                  <a:schemeClr val="tx1">
                    <a:lumMod val="50000"/>
                    <a:lumOff val="50000"/>
                  </a:schemeClr>
                </a:solidFill>
                <a:latin typeface="+mj-ea"/>
                <a:ea typeface="+mj-ea"/>
              </a:rPr>
              <a:t>1-2</a:t>
            </a:r>
            <a:r>
              <a:rPr lang="zh-CN" altLang="en-US" dirty="0">
                <a:solidFill>
                  <a:schemeClr val="tx1">
                    <a:lumMod val="50000"/>
                    <a:lumOff val="50000"/>
                  </a:schemeClr>
                </a:solidFill>
                <a:latin typeface="+mj-ea"/>
                <a:ea typeface="+mj-ea"/>
              </a:rPr>
              <a:t>张，每张图配简单文字说明</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（图片清晰度应</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p>
        </p:txBody>
      </p:sp>
      <p:sp>
        <p:nvSpPr>
          <p:cNvPr id="6" name="Fußzeilenplatzhalter 3">
            <a:extLst>
              <a:ext uri="{FF2B5EF4-FFF2-40B4-BE49-F238E27FC236}">
                <a16:creationId xmlns:a16="http://schemas.microsoft.com/office/drawing/2014/main" id="{C7048D3F-EDA8-4486-9C96-80FAAE2263C6}"/>
              </a:ext>
            </a:extLst>
          </p:cNvPr>
          <p:cNvSpPr>
            <a:spLocks noGrp="1"/>
          </p:cNvSpPr>
          <p:nvPr>
            <p:ph type="ftr" sz="quarter" idx="11"/>
          </p:nvPr>
        </p:nvSpPr>
        <p:spPr>
          <a:xfrm>
            <a:off x="731838" y="152401"/>
            <a:ext cx="5327650" cy="252413"/>
          </a:xfrm>
        </p:spPr>
        <p:txBody>
          <a:bodyPr/>
          <a:lstStyle/>
          <a:p>
            <a:r>
              <a:rPr lang="de-CH" dirty="0"/>
              <a:t>BPS |  3.1,2021</a:t>
            </a:r>
          </a:p>
        </p:txBody>
      </p:sp>
      <p:sp>
        <p:nvSpPr>
          <p:cNvPr id="7" name="Rectangle 6">
            <a:extLst>
              <a:ext uri="{FF2B5EF4-FFF2-40B4-BE49-F238E27FC236}">
                <a16:creationId xmlns:a16="http://schemas.microsoft.com/office/drawing/2014/main" id="{7F15DEEC-1329-41F6-8DA6-BE811CD1211B}"/>
              </a:ext>
            </a:extLst>
          </p:cNvPr>
          <p:cNvSpPr/>
          <p:nvPr/>
        </p:nvSpPr>
        <p:spPr>
          <a:xfrm>
            <a:off x="650522" y="1418060"/>
            <a:ext cx="9567897" cy="646331"/>
          </a:xfrm>
          <a:prstGeom prst="rect">
            <a:avLst/>
          </a:prstGeom>
        </p:spPr>
        <p:txBody>
          <a:bodyPr wrap="square">
            <a:spAutoFit/>
          </a:bodyPr>
          <a:lstStyle/>
          <a:p>
            <a:r>
              <a:rPr lang="zh-CN" altLang="en-US" dirty="0">
                <a:solidFill>
                  <a:schemeClr val="tx1">
                    <a:lumMod val="65000"/>
                    <a:lumOff val="35000"/>
                  </a:schemeClr>
                </a:solidFill>
              </a:rPr>
              <a:t>产品：</a:t>
            </a:r>
            <a:r>
              <a:rPr lang="en-US" dirty="0">
                <a:solidFill>
                  <a:schemeClr val="tx1">
                    <a:lumMod val="65000"/>
                    <a:lumOff val="35000"/>
                  </a:schemeClr>
                </a:solidFill>
              </a:rPr>
              <a:t>Stratos100/200/300</a:t>
            </a:r>
            <a:r>
              <a:rPr lang="zh-CN" altLang="en-US" dirty="0">
                <a:solidFill>
                  <a:schemeClr val="tx1">
                    <a:lumMod val="65000"/>
                    <a:lumOff val="35000"/>
                  </a:schemeClr>
                </a:solidFill>
              </a:rPr>
              <a:t>平均值标准套装、</a:t>
            </a:r>
            <a:r>
              <a:rPr lang="en-US" dirty="0" err="1">
                <a:solidFill>
                  <a:schemeClr val="tx1">
                    <a:lumMod val="65000"/>
                    <a:lumOff val="35000"/>
                  </a:schemeClr>
                </a:solidFill>
              </a:rPr>
              <a:t>stratos</a:t>
            </a:r>
            <a:r>
              <a:rPr lang="en-US" dirty="0">
                <a:solidFill>
                  <a:schemeClr val="tx1">
                    <a:lumMod val="65000"/>
                    <a:lumOff val="35000"/>
                  </a:schemeClr>
                </a:solidFill>
              </a:rPr>
              <a:t> 300</a:t>
            </a:r>
            <a:r>
              <a:rPr lang="zh-CN" altLang="en-US" dirty="0">
                <a:solidFill>
                  <a:schemeClr val="tx1">
                    <a:lumMod val="65000"/>
                    <a:lumOff val="35000"/>
                  </a:schemeClr>
                </a:solidFill>
              </a:rPr>
              <a:t>全可调颌架</a:t>
            </a:r>
            <a:br>
              <a:rPr lang="zh-CN" altLang="en-US" dirty="0">
                <a:solidFill>
                  <a:schemeClr val="tx1">
                    <a:lumMod val="65000"/>
                    <a:lumOff val="35000"/>
                  </a:schemeClr>
                </a:solidFill>
              </a:rPr>
            </a:br>
            <a:endParaRPr lang="en-US" dirty="0">
              <a:solidFill>
                <a:schemeClr val="tx1">
                  <a:lumMod val="65000"/>
                  <a:lumOff val="35000"/>
                </a:schemeClr>
              </a:solidFill>
            </a:endParaRPr>
          </a:p>
        </p:txBody>
      </p:sp>
    </p:spTree>
    <p:extLst>
      <p:ext uri="{BB962C8B-B14F-4D97-AF65-F5344CB8AC3E}">
        <p14:creationId xmlns:p14="http://schemas.microsoft.com/office/powerpoint/2010/main" val="4004561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a:extLst>
              <a:ext uri="{FF2B5EF4-FFF2-40B4-BE49-F238E27FC236}">
                <a16:creationId xmlns:a16="http://schemas.microsoft.com/office/drawing/2014/main" id="{82BA9708-7ED3-43C4-9396-F18BBE2190D8}"/>
              </a:ext>
            </a:extLst>
          </p:cNvPr>
          <p:cNvSpPr/>
          <p:nvPr/>
        </p:nvSpPr>
        <p:spPr>
          <a:xfrm>
            <a:off x="919793" y="1196726"/>
            <a:ext cx="10078578" cy="3323987"/>
          </a:xfrm>
          <a:prstGeom prst="rect">
            <a:avLst/>
          </a:prstGeom>
        </p:spPr>
        <p:txBody>
          <a:bodyPr wrap="square">
            <a:spAutoFit/>
          </a:bodyPr>
          <a:lstStyle/>
          <a:p>
            <a:pPr algn="just">
              <a:spcAft>
                <a:spcPts val="0"/>
              </a:spcAft>
            </a:pPr>
            <a:r>
              <a:rPr lang="zh-CN" altLang="en-US" sz="3000" kern="100" dirty="0">
                <a:solidFill>
                  <a:schemeClr val="tx1">
                    <a:lumMod val="75000"/>
                    <a:lumOff val="25000"/>
                  </a:schemeClr>
                </a:solidFill>
                <a:latin typeface="Century Gothic" panose="020B0502020202020204" pitchFamily="34" charset="0"/>
                <a:cs typeface="Times New Roman" panose="02020603050405020304" pitchFamily="18" charset="0"/>
              </a:rPr>
              <a:t>尊敬的</a:t>
            </a:r>
            <a:r>
              <a:rPr lang="zh-CN" altLang="zh-CN" sz="3000" kern="100" dirty="0">
                <a:solidFill>
                  <a:schemeClr val="tx1">
                    <a:lumMod val="75000"/>
                    <a:lumOff val="25000"/>
                  </a:schemeClr>
                </a:solidFill>
                <a:latin typeface="Century Gothic" panose="020B0502020202020204" pitchFamily="34" charset="0"/>
                <a:cs typeface="Times New Roman" panose="02020603050405020304" pitchFamily="18" charset="0"/>
              </a:rPr>
              <a:t>医生，您好</a:t>
            </a:r>
            <a:r>
              <a:rPr lang="zh-CN" altLang="en-US" sz="3000" kern="100" dirty="0">
                <a:solidFill>
                  <a:schemeClr val="tx1">
                    <a:lumMod val="75000"/>
                    <a:lumOff val="25000"/>
                  </a:schemeClr>
                </a:solidFill>
                <a:latin typeface="Century Gothic" panose="020B0502020202020204" pitchFamily="34" charset="0"/>
                <a:cs typeface="Times New Roman" panose="02020603050405020304" pitchFamily="18" charset="0"/>
              </a:rPr>
              <a:t>！</a:t>
            </a:r>
            <a:endParaRPr lang="en-US" altLang="zh-CN" sz="3000" kern="100" dirty="0">
              <a:solidFill>
                <a:schemeClr val="tx1">
                  <a:lumMod val="75000"/>
                  <a:lumOff val="25000"/>
                </a:schemeClr>
              </a:solidFill>
              <a:latin typeface="Century Gothic" panose="020B0502020202020204" pitchFamily="34" charset="0"/>
              <a:cs typeface="Times New Roman" panose="02020603050405020304" pitchFamily="18" charset="0"/>
            </a:endParaRPr>
          </a:p>
          <a:p>
            <a:pPr algn="just">
              <a:spcAft>
                <a:spcPts val="0"/>
              </a:spcAft>
            </a:pPr>
            <a:endParaRPr lang="en-US" altLang="zh-CN" sz="3000" kern="100" dirty="0">
              <a:solidFill>
                <a:schemeClr val="tx1">
                  <a:lumMod val="75000"/>
                  <a:lumOff val="25000"/>
                </a:schemeClr>
              </a:solidFill>
              <a:latin typeface="Calibri" panose="020F0502020204030204" pitchFamily="34" charset="0"/>
              <a:cs typeface="Times New Roman" panose="02020603050405020304" pitchFamily="18" charset="0"/>
            </a:endParaRPr>
          </a:p>
          <a:p>
            <a:pPr algn="just">
              <a:spcAft>
                <a:spcPts val="0"/>
              </a:spcAft>
            </a:pPr>
            <a:r>
              <a:rPr lang="en-US" altLang="zh-CN" sz="3000" kern="100" dirty="0">
                <a:solidFill>
                  <a:schemeClr val="tx1">
                    <a:lumMod val="75000"/>
                    <a:lumOff val="25000"/>
                  </a:schemeClr>
                </a:solidFill>
                <a:latin typeface="Calibri" panose="020F0502020204030204" pitchFamily="34" charset="0"/>
                <a:cs typeface="Times New Roman" panose="02020603050405020304" pitchFamily="18" charset="0"/>
              </a:rPr>
              <a:t>    </a:t>
            </a:r>
            <a:r>
              <a:rPr lang="zh-CN" altLang="zh-CN" sz="3000" kern="100" dirty="0">
                <a:solidFill>
                  <a:schemeClr val="tx1">
                    <a:lumMod val="75000"/>
                    <a:lumOff val="25000"/>
                  </a:schemeClr>
                </a:solidFill>
                <a:latin typeface="Century Gothic" panose="020B0502020202020204" pitchFamily="34" charset="0"/>
                <a:cs typeface="Times New Roman" panose="02020603050405020304" pitchFamily="18" charset="0"/>
              </a:rPr>
              <a:t>很荣幸得到您的支持，向义获嘉伟瓦登特公司投稿。为了更好的普及美学修复理念及标准化操作流程，我们也希望您</a:t>
            </a:r>
            <a:r>
              <a:rPr lang="zh-CN" altLang="en-US" sz="3000" kern="100" dirty="0">
                <a:solidFill>
                  <a:schemeClr val="tx1">
                    <a:lumMod val="75000"/>
                    <a:lumOff val="25000"/>
                  </a:schemeClr>
                </a:solidFill>
                <a:latin typeface="Century Gothic" panose="020B0502020202020204" pitchFamily="34" charset="0"/>
                <a:cs typeface="Times New Roman" panose="02020603050405020304" pitchFamily="18" charset="0"/>
              </a:rPr>
              <a:t>根据本报告模板提供您的病例内容</a:t>
            </a:r>
            <a:r>
              <a:rPr lang="zh-CN" altLang="zh-CN" sz="3000" kern="100" dirty="0">
                <a:solidFill>
                  <a:schemeClr val="tx1">
                    <a:lumMod val="75000"/>
                    <a:lumOff val="25000"/>
                  </a:schemeClr>
                </a:solidFill>
                <a:latin typeface="Century Gothic" panose="020B0502020202020204" pitchFamily="34" charset="0"/>
                <a:cs typeface="Times New Roman" panose="02020603050405020304" pitchFamily="18" charset="0"/>
              </a:rPr>
              <a:t>。</a:t>
            </a:r>
            <a:endParaRPr lang="en-US" altLang="zh-CN" sz="3000" kern="100" dirty="0">
              <a:solidFill>
                <a:schemeClr val="tx1">
                  <a:lumMod val="75000"/>
                  <a:lumOff val="25000"/>
                </a:schemeClr>
              </a:solidFill>
              <a:latin typeface="Century Gothic" panose="020B0502020202020204" pitchFamily="34" charset="0"/>
              <a:cs typeface="Times New Roman" panose="02020603050405020304" pitchFamily="18" charset="0"/>
            </a:endParaRPr>
          </a:p>
          <a:p>
            <a:pPr indent="266700" algn="just">
              <a:spcAft>
                <a:spcPts val="0"/>
              </a:spcAft>
            </a:pPr>
            <a:endParaRPr lang="en-US" altLang="zh-CN" sz="3000" kern="100" dirty="0">
              <a:solidFill>
                <a:schemeClr val="tx1">
                  <a:lumMod val="75000"/>
                  <a:lumOff val="25000"/>
                </a:schemeClr>
              </a:solidFill>
              <a:latin typeface="Century Gothic" panose="020B0502020202020204" pitchFamily="34" charset="0"/>
              <a:cs typeface="Times New Roman" panose="02020603050405020304" pitchFamily="18" charset="0"/>
            </a:endParaRPr>
          </a:p>
          <a:p>
            <a:pPr indent="266700" algn="just">
              <a:spcAft>
                <a:spcPts val="0"/>
              </a:spcAft>
            </a:pPr>
            <a:r>
              <a:rPr lang="en-US" altLang="zh-CN" sz="3000" kern="100" dirty="0">
                <a:solidFill>
                  <a:schemeClr val="tx1">
                    <a:lumMod val="75000"/>
                    <a:lumOff val="25000"/>
                  </a:schemeClr>
                </a:solidFill>
                <a:latin typeface="Century Gothic" panose="020B0502020202020204" pitchFamily="34" charset="0"/>
                <a:cs typeface="Times New Roman" panose="02020603050405020304" pitchFamily="18" charset="0"/>
              </a:rPr>
              <a:t> </a:t>
            </a:r>
            <a:r>
              <a:rPr lang="zh-CN" altLang="zh-CN" sz="3000" kern="100" dirty="0">
                <a:solidFill>
                  <a:schemeClr val="tx1">
                    <a:lumMod val="75000"/>
                    <a:lumOff val="25000"/>
                  </a:schemeClr>
                </a:solidFill>
                <a:latin typeface="Century Gothic" panose="020B0502020202020204" pitchFamily="34" charset="0"/>
                <a:cs typeface="Times New Roman" panose="02020603050405020304" pitchFamily="18" charset="0"/>
              </a:rPr>
              <a:t>再次感谢您的支持</a:t>
            </a:r>
            <a:r>
              <a:rPr lang="zh-CN" altLang="en-US" sz="3000" kern="100" dirty="0">
                <a:solidFill>
                  <a:schemeClr val="tx1">
                    <a:lumMod val="75000"/>
                    <a:lumOff val="25000"/>
                  </a:schemeClr>
                </a:solidFill>
                <a:latin typeface="Century Gothic" panose="020B0502020202020204" pitchFamily="34" charset="0"/>
                <a:cs typeface="Times New Roman" panose="02020603050405020304" pitchFamily="18" charset="0"/>
              </a:rPr>
              <a:t>！</a:t>
            </a:r>
            <a:endParaRPr lang="zh-CN" altLang="zh-CN" sz="3000" kern="100" dirty="0">
              <a:solidFill>
                <a:schemeClr val="tx1">
                  <a:lumMod val="75000"/>
                  <a:lumOff val="25000"/>
                </a:schemeClr>
              </a:solidFill>
              <a:latin typeface="Calibri" panose="020F0502020204030204" pitchFamily="34" charset="0"/>
              <a:cs typeface="Times New Roman" panose="02020603050405020304" pitchFamily="18" charset="0"/>
            </a:endParaRPr>
          </a:p>
        </p:txBody>
      </p:sp>
      <p:sp>
        <p:nvSpPr>
          <p:cNvPr id="7" name="Fußzeilenplatzhalter 3">
            <a:extLst>
              <a:ext uri="{FF2B5EF4-FFF2-40B4-BE49-F238E27FC236}">
                <a16:creationId xmlns:a16="http://schemas.microsoft.com/office/drawing/2014/main" id="{1FB4A054-0334-4696-8711-31EC2107FE2B}"/>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602470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zh-CN" altLang="en-US" dirty="0"/>
              <a:t>技师排牙、调颌</a:t>
            </a:r>
            <a:br>
              <a:rPr lang="en-US" altLang="zh-CN" dirty="0"/>
            </a:br>
            <a:endParaRPr lang="zh-CN" altLang="en-US" sz="2000" dirty="0">
              <a:latin typeface="+mn-ea"/>
              <a:ea typeface="+mn-ea"/>
            </a:endParaRPr>
          </a:p>
        </p:txBody>
      </p:sp>
      <p:sp>
        <p:nvSpPr>
          <p:cNvPr id="3" name="Rectangle 2"/>
          <p:cNvSpPr/>
          <p:nvPr/>
        </p:nvSpPr>
        <p:spPr>
          <a:xfrm>
            <a:off x="1817239" y="3137293"/>
            <a:ext cx="3762568" cy="923330"/>
          </a:xfrm>
          <a:prstGeom prst="rect">
            <a:avLst/>
          </a:prstGeom>
        </p:spPr>
        <p:txBody>
          <a:bodyPr wrap="none">
            <a:spAutoFit/>
          </a:body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a:t>
            </a:r>
            <a:r>
              <a:rPr lang="en-US" altLang="zh-CN" dirty="0">
                <a:solidFill>
                  <a:schemeClr val="tx1">
                    <a:lumMod val="50000"/>
                    <a:lumOff val="50000"/>
                  </a:schemeClr>
                </a:solidFill>
                <a:latin typeface="+mj-ea"/>
                <a:ea typeface="+mj-ea"/>
              </a:rPr>
              <a:t>2-4</a:t>
            </a:r>
            <a:r>
              <a:rPr lang="zh-CN" altLang="en-US" dirty="0">
                <a:solidFill>
                  <a:schemeClr val="tx1">
                    <a:lumMod val="50000"/>
                    <a:lumOff val="50000"/>
                  </a:schemeClr>
                </a:solidFill>
                <a:latin typeface="+mj-ea"/>
                <a:ea typeface="+mj-ea"/>
              </a:rPr>
              <a:t>张，每张图配简单文字说明</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（图片清晰度应</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p>
        </p:txBody>
      </p:sp>
      <p:sp>
        <p:nvSpPr>
          <p:cNvPr id="6" name="Fußzeilenplatzhalter 3">
            <a:extLst>
              <a:ext uri="{FF2B5EF4-FFF2-40B4-BE49-F238E27FC236}">
                <a16:creationId xmlns:a16="http://schemas.microsoft.com/office/drawing/2014/main" id="{C1A07309-0E38-4439-9841-9F7DBA7C5EA8}"/>
              </a:ext>
            </a:extLst>
          </p:cNvPr>
          <p:cNvSpPr>
            <a:spLocks noGrp="1"/>
          </p:cNvSpPr>
          <p:nvPr>
            <p:ph type="ftr" sz="quarter" idx="11"/>
          </p:nvPr>
        </p:nvSpPr>
        <p:spPr>
          <a:xfrm>
            <a:off x="731838" y="152401"/>
            <a:ext cx="5327650" cy="252413"/>
          </a:xfrm>
        </p:spPr>
        <p:txBody>
          <a:bodyPr/>
          <a:lstStyle/>
          <a:p>
            <a:r>
              <a:rPr lang="de-CH" dirty="0"/>
              <a:t>BPS |  3.1,2021</a:t>
            </a:r>
          </a:p>
        </p:txBody>
      </p:sp>
      <p:sp>
        <p:nvSpPr>
          <p:cNvPr id="7" name="Rectangle 6">
            <a:extLst>
              <a:ext uri="{FF2B5EF4-FFF2-40B4-BE49-F238E27FC236}">
                <a16:creationId xmlns:a16="http://schemas.microsoft.com/office/drawing/2014/main" id="{020BCC81-1A3E-47B5-AC4A-D210BCB72FBC}"/>
              </a:ext>
            </a:extLst>
          </p:cNvPr>
          <p:cNvSpPr/>
          <p:nvPr/>
        </p:nvSpPr>
        <p:spPr>
          <a:xfrm>
            <a:off x="602188" y="1233394"/>
            <a:ext cx="5493812" cy="369332"/>
          </a:xfrm>
          <a:prstGeom prst="rect">
            <a:avLst/>
          </a:prstGeom>
        </p:spPr>
        <p:txBody>
          <a:bodyPr wrap="none">
            <a:spAutoFit/>
          </a:bodyPr>
          <a:lstStyle/>
          <a:p>
            <a:r>
              <a:rPr lang="zh-CN" altLang="en-US" dirty="0">
                <a:solidFill>
                  <a:schemeClr val="tx1">
                    <a:lumMod val="65000"/>
                    <a:lumOff val="35000"/>
                  </a:schemeClr>
                </a:solidFill>
                <a:latin typeface="+mn-ea"/>
              </a:rPr>
              <a:t>产品：</a:t>
            </a:r>
            <a:r>
              <a:rPr lang="en-US" altLang="zh-CN" dirty="0" err="1">
                <a:solidFill>
                  <a:schemeClr val="tx1">
                    <a:lumMod val="65000"/>
                    <a:lumOff val="35000"/>
                  </a:schemeClr>
                </a:solidFill>
                <a:latin typeface="+mn-ea"/>
              </a:rPr>
              <a:t>stratos</a:t>
            </a:r>
            <a:r>
              <a:rPr lang="zh-CN" altLang="en-US" dirty="0">
                <a:solidFill>
                  <a:schemeClr val="tx1">
                    <a:lumMod val="65000"/>
                    <a:lumOff val="35000"/>
                  </a:schemeClr>
                </a:solidFill>
                <a:latin typeface="+mn-ea"/>
              </a:rPr>
              <a:t>排牙板 、</a:t>
            </a:r>
            <a:r>
              <a:rPr lang="en-US" altLang="zh-CN" dirty="0">
                <a:solidFill>
                  <a:schemeClr val="tx1">
                    <a:lumMod val="65000"/>
                    <a:lumOff val="35000"/>
                  </a:schemeClr>
                </a:solidFill>
                <a:latin typeface="+mn-ea"/>
              </a:rPr>
              <a:t>SR </a:t>
            </a:r>
            <a:r>
              <a:rPr lang="en-US" altLang="zh-CN" dirty="0" err="1">
                <a:solidFill>
                  <a:schemeClr val="tx1">
                    <a:lumMod val="65000"/>
                    <a:lumOff val="35000"/>
                  </a:schemeClr>
                </a:solidFill>
                <a:latin typeface="+mn-ea"/>
              </a:rPr>
              <a:t>Vivodent</a:t>
            </a:r>
            <a:r>
              <a:rPr lang="en-US" altLang="zh-CN" dirty="0">
                <a:solidFill>
                  <a:schemeClr val="tx1">
                    <a:lumMod val="65000"/>
                    <a:lumOff val="35000"/>
                  </a:schemeClr>
                </a:solidFill>
                <a:latin typeface="+mn-ea"/>
              </a:rPr>
              <a:t> S PE</a:t>
            </a:r>
            <a:r>
              <a:rPr lang="zh-CN" altLang="en-US" dirty="0">
                <a:solidFill>
                  <a:schemeClr val="tx1">
                    <a:lumMod val="65000"/>
                    <a:lumOff val="35000"/>
                  </a:schemeClr>
                </a:solidFill>
                <a:latin typeface="+mn-ea"/>
              </a:rPr>
              <a:t>义添美牙</a:t>
            </a:r>
            <a:endParaRPr lang="en-US" dirty="0">
              <a:solidFill>
                <a:schemeClr val="tx1">
                  <a:lumMod val="65000"/>
                  <a:lumOff val="35000"/>
                </a:schemeClr>
              </a:solidFill>
            </a:endParaRPr>
          </a:p>
        </p:txBody>
      </p:sp>
    </p:spTree>
    <p:extLst>
      <p:ext uri="{BB962C8B-B14F-4D97-AF65-F5344CB8AC3E}">
        <p14:creationId xmlns:p14="http://schemas.microsoft.com/office/powerpoint/2010/main" val="8426360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1FA5CE-E8C3-494D-B5EA-0309FF9DA851}"/>
              </a:ext>
            </a:extLst>
          </p:cNvPr>
          <p:cNvSpPr>
            <a:spLocks noGrp="1"/>
          </p:cNvSpPr>
          <p:nvPr>
            <p:ph type="ctrTitle"/>
          </p:nvPr>
        </p:nvSpPr>
        <p:spPr/>
        <p:txBody>
          <a:bodyPr anchor="ctr"/>
          <a:lstStyle/>
          <a:p>
            <a:pPr algn="ctr"/>
            <a:r>
              <a:rPr lang="zh-CN" altLang="en-US" dirty="0"/>
              <a:t>临床第三次就诊</a:t>
            </a:r>
            <a:endParaRPr lang="de-CH" dirty="0"/>
          </a:p>
        </p:txBody>
      </p:sp>
    </p:spTree>
    <p:extLst>
      <p:ext uri="{BB962C8B-B14F-4D97-AF65-F5344CB8AC3E}">
        <p14:creationId xmlns:p14="http://schemas.microsoft.com/office/powerpoint/2010/main" val="3476870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zh-CN" altLang="en-US" sz="4000" dirty="0">
                <a:solidFill>
                  <a:srgbClr val="FF0000"/>
                </a:solidFill>
              </a:rPr>
              <a:t>*</a:t>
            </a:r>
            <a:r>
              <a:rPr lang="zh-CN" altLang="en-US" dirty="0"/>
              <a:t>医生端 试戴 </a:t>
            </a:r>
          </a:p>
        </p:txBody>
      </p:sp>
      <p:sp>
        <p:nvSpPr>
          <p:cNvPr id="3" name="Rectangle 2"/>
          <p:cNvSpPr/>
          <p:nvPr/>
        </p:nvSpPr>
        <p:spPr>
          <a:xfrm>
            <a:off x="1817239" y="3137293"/>
            <a:ext cx="3762568" cy="923330"/>
          </a:xfrm>
          <a:prstGeom prst="rect">
            <a:avLst/>
          </a:prstGeom>
        </p:spPr>
        <p:txBody>
          <a:bodyPr wrap="none">
            <a:spAutoFit/>
          </a:body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a:t>
            </a:r>
            <a:r>
              <a:rPr lang="en-US" altLang="zh-CN" dirty="0">
                <a:solidFill>
                  <a:schemeClr val="tx1">
                    <a:lumMod val="50000"/>
                    <a:lumOff val="50000"/>
                  </a:schemeClr>
                </a:solidFill>
                <a:latin typeface="+mj-ea"/>
                <a:ea typeface="+mj-ea"/>
              </a:rPr>
              <a:t>2-4</a:t>
            </a:r>
            <a:r>
              <a:rPr lang="zh-CN" altLang="en-US" dirty="0">
                <a:solidFill>
                  <a:schemeClr val="tx1">
                    <a:lumMod val="50000"/>
                    <a:lumOff val="50000"/>
                  </a:schemeClr>
                </a:solidFill>
                <a:latin typeface="+mj-ea"/>
                <a:ea typeface="+mj-ea"/>
              </a:rPr>
              <a:t>张，每张图配简单文字说明</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（图片清晰度应</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p>
        </p:txBody>
      </p:sp>
      <p:sp>
        <p:nvSpPr>
          <p:cNvPr id="6" name="Fußzeilenplatzhalter 3">
            <a:extLst>
              <a:ext uri="{FF2B5EF4-FFF2-40B4-BE49-F238E27FC236}">
                <a16:creationId xmlns:a16="http://schemas.microsoft.com/office/drawing/2014/main" id="{19AD444D-5794-4E43-A7CB-D5C0D7A56C27}"/>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41520073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1FA5CE-E8C3-494D-B5EA-0309FF9DA851}"/>
              </a:ext>
            </a:extLst>
          </p:cNvPr>
          <p:cNvSpPr>
            <a:spLocks noGrp="1"/>
          </p:cNvSpPr>
          <p:nvPr>
            <p:ph type="ctrTitle"/>
          </p:nvPr>
        </p:nvSpPr>
        <p:spPr/>
        <p:txBody>
          <a:bodyPr anchor="ctr"/>
          <a:lstStyle/>
          <a:p>
            <a:pPr algn="ctr"/>
            <a:r>
              <a:rPr lang="zh-CN" altLang="en-US" dirty="0"/>
              <a:t>技工端注塑</a:t>
            </a:r>
            <a:endParaRPr lang="de-CH" dirty="0"/>
          </a:p>
        </p:txBody>
      </p:sp>
    </p:spTree>
    <p:extLst>
      <p:ext uri="{BB962C8B-B14F-4D97-AF65-F5344CB8AC3E}">
        <p14:creationId xmlns:p14="http://schemas.microsoft.com/office/powerpoint/2010/main" val="16648280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zh-CN" altLang="en-US" dirty="0"/>
              <a:t>技师注塑</a:t>
            </a:r>
          </a:p>
        </p:txBody>
      </p:sp>
      <p:sp>
        <p:nvSpPr>
          <p:cNvPr id="3" name="Rectangle 2"/>
          <p:cNvSpPr/>
          <p:nvPr/>
        </p:nvSpPr>
        <p:spPr>
          <a:xfrm>
            <a:off x="2834292" y="3232431"/>
            <a:ext cx="3762568" cy="923330"/>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a:t>
            </a:r>
            <a:r>
              <a:rPr lang="en-US" altLang="zh-CN" dirty="0">
                <a:solidFill>
                  <a:schemeClr val="tx1">
                    <a:lumMod val="50000"/>
                    <a:lumOff val="50000"/>
                  </a:schemeClr>
                </a:solidFill>
                <a:latin typeface="+mj-ea"/>
                <a:ea typeface="+mj-ea"/>
              </a:rPr>
              <a:t>2-4</a:t>
            </a:r>
            <a:r>
              <a:rPr lang="zh-CN" altLang="en-US" dirty="0">
                <a:solidFill>
                  <a:schemeClr val="tx1">
                    <a:lumMod val="50000"/>
                    <a:lumOff val="50000"/>
                  </a:schemeClr>
                </a:solidFill>
                <a:latin typeface="+mj-ea"/>
                <a:ea typeface="+mj-ea"/>
              </a:rPr>
              <a:t>张，每张图配简单文字说明</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（图片清晰度应</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p>
        </p:txBody>
      </p:sp>
      <p:sp>
        <p:nvSpPr>
          <p:cNvPr id="4" name="Rectangle 3"/>
          <p:cNvSpPr/>
          <p:nvPr/>
        </p:nvSpPr>
        <p:spPr>
          <a:xfrm>
            <a:off x="652769" y="1418060"/>
            <a:ext cx="3877985" cy="369332"/>
          </a:xfrm>
          <a:prstGeom prst="rect">
            <a:avLst/>
          </a:prstGeom>
        </p:spPr>
        <p:txBody>
          <a:bodyPr wrap="none">
            <a:spAutoFit/>
          </a:bodyPr>
          <a:lstStyle/>
          <a:p>
            <a:r>
              <a:rPr lang="zh-CN" altLang="en-US" dirty="0">
                <a:solidFill>
                  <a:schemeClr val="tx1">
                    <a:lumMod val="65000"/>
                    <a:lumOff val="35000"/>
                  </a:schemeClr>
                </a:solidFill>
                <a:latin typeface="+mn-ea"/>
              </a:rPr>
              <a:t>产品：</a:t>
            </a:r>
            <a:r>
              <a:rPr lang="en-US" altLang="zh-CN" dirty="0" err="1">
                <a:solidFill>
                  <a:schemeClr val="tx1">
                    <a:lumMod val="65000"/>
                    <a:lumOff val="35000"/>
                  </a:schemeClr>
                </a:solidFill>
                <a:latin typeface="+mn-ea"/>
              </a:rPr>
              <a:t>Ivobase</a:t>
            </a:r>
            <a:r>
              <a:rPr lang="zh-CN" altLang="en-US" dirty="0">
                <a:solidFill>
                  <a:schemeClr val="tx1">
                    <a:lumMod val="65000"/>
                    <a:lumOff val="35000"/>
                  </a:schemeClr>
                </a:solidFill>
                <a:latin typeface="+mn-ea"/>
              </a:rPr>
              <a:t>注塑系统、打磨抛光</a:t>
            </a:r>
            <a:endParaRPr lang="zh-CN" altLang="en-US" dirty="0">
              <a:solidFill>
                <a:schemeClr val="tx1">
                  <a:lumMod val="65000"/>
                  <a:lumOff val="35000"/>
                </a:schemeClr>
              </a:solidFill>
            </a:endParaRPr>
          </a:p>
        </p:txBody>
      </p:sp>
      <p:sp>
        <p:nvSpPr>
          <p:cNvPr id="7" name="Fußzeilenplatzhalter 3">
            <a:extLst>
              <a:ext uri="{FF2B5EF4-FFF2-40B4-BE49-F238E27FC236}">
                <a16:creationId xmlns:a16="http://schemas.microsoft.com/office/drawing/2014/main" id="{A76C49D9-1CC6-4900-91AE-CC7D7F4F8127}"/>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2620891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03712" y="3262911"/>
            <a:ext cx="3762568" cy="923330"/>
          </a:xfrm>
          <a:prstGeom prst="rect">
            <a:avLst/>
          </a:prstGeom>
        </p:spPr>
        <p:txBody>
          <a:bodyPr wrap="non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a:t>
            </a:r>
            <a:r>
              <a:rPr lang="en-US" altLang="zh-CN" dirty="0">
                <a:solidFill>
                  <a:schemeClr val="tx1">
                    <a:lumMod val="50000"/>
                    <a:lumOff val="50000"/>
                  </a:schemeClr>
                </a:solidFill>
                <a:latin typeface="+mj-ea"/>
                <a:ea typeface="+mj-ea"/>
              </a:rPr>
              <a:t>2-4</a:t>
            </a:r>
            <a:r>
              <a:rPr lang="zh-CN" altLang="en-US" dirty="0">
                <a:solidFill>
                  <a:schemeClr val="tx1">
                    <a:lumMod val="50000"/>
                    <a:lumOff val="50000"/>
                  </a:schemeClr>
                </a:solidFill>
                <a:latin typeface="+mj-ea"/>
                <a:ea typeface="+mj-ea"/>
              </a:rPr>
              <a:t>张，每张图配简单文字说明</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（图片清晰度应</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p>
        </p:txBody>
      </p:sp>
      <p:sp>
        <p:nvSpPr>
          <p:cNvPr id="4" name="Rectangle 3"/>
          <p:cNvSpPr/>
          <p:nvPr/>
        </p:nvSpPr>
        <p:spPr>
          <a:xfrm>
            <a:off x="765250" y="1295957"/>
            <a:ext cx="2723823" cy="369332"/>
          </a:xfrm>
          <a:prstGeom prst="rect">
            <a:avLst/>
          </a:prstGeom>
        </p:spPr>
        <p:txBody>
          <a:bodyPr wrap="none">
            <a:spAutoFit/>
          </a:bodyPr>
          <a:lstStyle/>
          <a:p>
            <a:r>
              <a:rPr lang="zh-CN" altLang="en-US" dirty="0">
                <a:solidFill>
                  <a:schemeClr val="tx1">
                    <a:lumMod val="65000"/>
                    <a:lumOff val="35000"/>
                  </a:schemeClr>
                </a:solidFill>
                <a:latin typeface="+mn-ea"/>
              </a:rPr>
              <a:t>产品：</a:t>
            </a:r>
            <a:r>
              <a:rPr lang="en-US" altLang="zh-CN" dirty="0">
                <a:solidFill>
                  <a:schemeClr val="tx1">
                    <a:lumMod val="65000"/>
                    <a:lumOff val="35000"/>
                  </a:schemeClr>
                </a:solidFill>
                <a:latin typeface="+mn-ea"/>
              </a:rPr>
              <a:t>SR </a:t>
            </a:r>
            <a:r>
              <a:rPr lang="en-US" altLang="zh-CN" dirty="0" err="1">
                <a:solidFill>
                  <a:schemeClr val="tx1">
                    <a:lumMod val="65000"/>
                    <a:lumOff val="35000"/>
                  </a:schemeClr>
                </a:solidFill>
                <a:latin typeface="+mn-ea"/>
              </a:rPr>
              <a:t>Nexco</a:t>
            </a:r>
            <a:r>
              <a:rPr lang="zh-CN" altLang="en-US" dirty="0">
                <a:solidFill>
                  <a:schemeClr val="tx1">
                    <a:lumMod val="65000"/>
                    <a:lumOff val="35000"/>
                  </a:schemeClr>
                </a:solidFill>
                <a:latin typeface="+mn-ea"/>
              </a:rPr>
              <a:t>大师树脂</a:t>
            </a:r>
            <a:endParaRPr lang="zh-CN" altLang="en-US" dirty="0">
              <a:solidFill>
                <a:schemeClr val="tx1">
                  <a:lumMod val="65000"/>
                  <a:lumOff val="35000"/>
                </a:schemeClr>
              </a:solidFill>
            </a:endParaRPr>
          </a:p>
        </p:txBody>
      </p:sp>
      <p:sp>
        <p:nvSpPr>
          <p:cNvPr id="7" name="Fußzeilenplatzhalter 3">
            <a:extLst>
              <a:ext uri="{FF2B5EF4-FFF2-40B4-BE49-F238E27FC236}">
                <a16:creationId xmlns:a16="http://schemas.microsoft.com/office/drawing/2014/main" id="{30CCB4BA-FE94-4852-991F-D47DC58581F4}"/>
              </a:ext>
            </a:extLst>
          </p:cNvPr>
          <p:cNvSpPr>
            <a:spLocks noGrp="1"/>
          </p:cNvSpPr>
          <p:nvPr>
            <p:ph type="ftr" sz="quarter" idx="11"/>
          </p:nvPr>
        </p:nvSpPr>
        <p:spPr>
          <a:xfrm>
            <a:off x="731838" y="152401"/>
            <a:ext cx="5327650" cy="252413"/>
          </a:xfrm>
        </p:spPr>
        <p:txBody>
          <a:bodyPr/>
          <a:lstStyle/>
          <a:p>
            <a:r>
              <a:rPr lang="de-CH" dirty="0"/>
              <a:t>BPS |  3.1,2021</a:t>
            </a:r>
          </a:p>
        </p:txBody>
      </p:sp>
      <p:sp>
        <p:nvSpPr>
          <p:cNvPr id="9" name="Title 8">
            <a:extLst>
              <a:ext uri="{FF2B5EF4-FFF2-40B4-BE49-F238E27FC236}">
                <a16:creationId xmlns:a16="http://schemas.microsoft.com/office/drawing/2014/main" id="{BB1E1863-008E-4FAD-B363-355F9F61DDF8}"/>
              </a:ext>
            </a:extLst>
          </p:cNvPr>
          <p:cNvSpPr>
            <a:spLocks noGrp="1"/>
          </p:cNvSpPr>
          <p:nvPr>
            <p:ph type="title"/>
          </p:nvPr>
        </p:nvSpPr>
        <p:spPr/>
        <p:txBody>
          <a:bodyPr/>
          <a:lstStyle/>
          <a:p>
            <a:r>
              <a:rPr lang="zh-CN" altLang="en-US" dirty="0"/>
              <a:t>个性化美学牙龈</a:t>
            </a:r>
            <a:endParaRPr lang="en-US" dirty="0"/>
          </a:p>
        </p:txBody>
      </p:sp>
    </p:spTree>
    <p:extLst>
      <p:ext uri="{BB962C8B-B14F-4D97-AF65-F5344CB8AC3E}">
        <p14:creationId xmlns:p14="http://schemas.microsoft.com/office/powerpoint/2010/main" val="31400293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1FA5CE-E8C3-494D-B5EA-0309FF9DA851}"/>
              </a:ext>
            </a:extLst>
          </p:cNvPr>
          <p:cNvSpPr>
            <a:spLocks noGrp="1"/>
          </p:cNvSpPr>
          <p:nvPr>
            <p:ph type="ctrTitle"/>
          </p:nvPr>
        </p:nvSpPr>
        <p:spPr/>
        <p:txBody>
          <a:bodyPr anchor="ctr"/>
          <a:lstStyle/>
          <a:p>
            <a:pPr algn="ctr"/>
            <a:r>
              <a:rPr lang="zh-CN" altLang="en-US" dirty="0"/>
              <a:t>临床第四次就诊</a:t>
            </a:r>
            <a:endParaRPr lang="de-CH" dirty="0"/>
          </a:p>
        </p:txBody>
      </p:sp>
    </p:spTree>
    <p:extLst>
      <p:ext uri="{BB962C8B-B14F-4D97-AF65-F5344CB8AC3E}">
        <p14:creationId xmlns:p14="http://schemas.microsoft.com/office/powerpoint/2010/main" val="10757123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zh-CN" altLang="en-US" sz="4000" dirty="0">
                <a:solidFill>
                  <a:srgbClr val="FF0000"/>
                </a:solidFill>
              </a:rPr>
              <a:t>*</a:t>
            </a:r>
            <a:r>
              <a:rPr lang="zh-CN" altLang="en-US" dirty="0"/>
              <a:t>最终戴牙图</a:t>
            </a:r>
          </a:p>
        </p:txBody>
      </p:sp>
      <p:sp>
        <p:nvSpPr>
          <p:cNvPr id="3" name="Rectangle 2"/>
          <p:cNvSpPr/>
          <p:nvPr/>
        </p:nvSpPr>
        <p:spPr>
          <a:xfrm>
            <a:off x="3444240" y="2967335"/>
            <a:ext cx="7497029" cy="923330"/>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患者口内照</a:t>
            </a:r>
            <a:r>
              <a:rPr lang="en-US" altLang="zh-CN" dirty="0">
                <a:solidFill>
                  <a:schemeClr val="tx1">
                    <a:lumMod val="50000"/>
                    <a:lumOff val="50000"/>
                  </a:schemeClr>
                </a:solidFill>
                <a:latin typeface="+mj-ea"/>
                <a:ea typeface="+mj-ea"/>
              </a:rPr>
              <a:t>2</a:t>
            </a:r>
            <a:r>
              <a:rPr lang="zh-CN" altLang="en-US" dirty="0">
                <a:solidFill>
                  <a:schemeClr val="tx1">
                    <a:lumMod val="50000"/>
                    <a:lumOff val="50000"/>
                  </a:schemeClr>
                </a:solidFill>
                <a:latin typeface="+mj-ea"/>
                <a:ea typeface="+mj-ea"/>
              </a:rPr>
              <a:t>张，面容照</a:t>
            </a:r>
            <a:r>
              <a:rPr lang="en-US" altLang="zh-CN" dirty="0">
                <a:solidFill>
                  <a:schemeClr val="tx1">
                    <a:lumMod val="50000"/>
                    <a:lumOff val="50000"/>
                  </a:schemeClr>
                </a:solidFill>
                <a:latin typeface="+mj-ea"/>
                <a:ea typeface="+mj-ea"/>
              </a:rPr>
              <a:t>2</a:t>
            </a:r>
            <a:r>
              <a:rPr lang="zh-CN" altLang="en-US" dirty="0">
                <a:solidFill>
                  <a:schemeClr val="tx1">
                    <a:lumMod val="50000"/>
                    <a:lumOff val="50000"/>
                  </a:schemeClr>
                </a:solidFill>
                <a:latin typeface="+mj-ea"/>
                <a:ea typeface="+mj-ea"/>
              </a:rPr>
              <a:t>张；每张图配简单文字说明</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（图片清晰度应</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p>
        </p:txBody>
      </p:sp>
      <p:sp>
        <p:nvSpPr>
          <p:cNvPr id="6" name="Fußzeilenplatzhalter 3">
            <a:extLst>
              <a:ext uri="{FF2B5EF4-FFF2-40B4-BE49-F238E27FC236}">
                <a16:creationId xmlns:a16="http://schemas.microsoft.com/office/drawing/2014/main" id="{B5F3B2B6-84B7-4362-BFD4-7C79387D0D8D}"/>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10955109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zh-CN" altLang="en-US" sz="4000" dirty="0">
                <a:solidFill>
                  <a:srgbClr val="FF0000"/>
                </a:solidFill>
              </a:rPr>
              <a:t>*</a:t>
            </a:r>
            <a:r>
              <a:rPr lang="zh-CN" altLang="en-US" dirty="0"/>
              <a:t>最终戴牙效果视频</a:t>
            </a:r>
          </a:p>
        </p:txBody>
      </p:sp>
      <p:sp>
        <p:nvSpPr>
          <p:cNvPr id="3" name="Rectangle 2"/>
          <p:cNvSpPr/>
          <p:nvPr/>
        </p:nvSpPr>
        <p:spPr>
          <a:xfrm>
            <a:off x="2732723" y="2999085"/>
            <a:ext cx="6726553" cy="646331"/>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请插入</a:t>
            </a:r>
            <a:r>
              <a:rPr lang="en-US" altLang="zh-CN" dirty="0">
                <a:solidFill>
                  <a:schemeClr val="tx1">
                    <a:lumMod val="50000"/>
                    <a:lumOff val="50000"/>
                  </a:schemeClr>
                </a:solidFill>
                <a:latin typeface="+mj-ea"/>
                <a:ea typeface="+mj-ea"/>
              </a:rPr>
              <a:t>2</a:t>
            </a:r>
            <a:r>
              <a:rPr lang="zh-CN" altLang="en-US" dirty="0">
                <a:solidFill>
                  <a:schemeClr val="tx1">
                    <a:lumMod val="50000"/>
                    <a:lumOff val="50000"/>
                  </a:schemeClr>
                </a:solidFill>
                <a:latin typeface="+mj-ea"/>
                <a:ea typeface="+mj-ea"/>
              </a:rPr>
              <a:t>分钟左右的患者咀嚼体验的视频</a:t>
            </a:r>
          </a:p>
        </p:txBody>
      </p:sp>
      <p:sp>
        <p:nvSpPr>
          <p:cNvPr id="6" name="Fußzeilenplatzhalter 3">
            <a:extLst>
              <a:ext uri="{FF2B5EF4-FFF2-40B4-BE49-F238E27FC236}">
                <a16:creationId xmlns:a16="http://schemas.microsoft.com/office/drawing/2014/main" id="{24EFF97B-C929-46D9-B583-1B415E2D7348}"/>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3833391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a:t>报告总结</a:t>
            </a:r>
          </a:p>
        </p:txBody>
      </p:sp>
      <p:sp>
        <p:nvSpPr>
          <p:cNvPr id="4" name="Content Placeholder 3">
            <a:extLst>
              <a:ext uri="{FF2B5EF4-FFF2-40B4-BE49-F238E27FC236}">
                <a16:creationId xmlns:a16="http://schemas.microsoft.com/office/drawing/2014/main" id="{6EA87256-BB1D-4291-AE96-695C7B6C7A6A}"/>
              </a:ext>
            </a:extLst>
          </p:cNvPr>
          <p:cNvSpPr>
            <a:spLocks noGrp="1"/>
          </p:cNvSpPr>
          <p:nvPr>
            <p:ph idx="1"/>
          </p:nvPr>
        </p:nvSpPr>
        <p:spPr/>
        <p:txBody>
          <a:bodyPr/>
          <a:lstStyle/>
          <a:p>
            <a:endParaRPr lang="en-US" dirty="0"/>
          </a:p>
        </p:txBody>
      </p:sp>
      <p:sp>
        <p:nvSpPr>
          <p:cNvPr id="5" name="Fußzeilenplatzhalter 3">
            <a:extLst>
              <a:ext uri="{FF2B5EF4-FFF2-40B4-BE49-F238E27FC236}">
                <a16:creationId xmlns:a16="http://schemas.microsoft.com/office/drawing/2014/main" id="{B5D30FD1-7B75-452C-A9D7-896CAFFB7EC3}"/>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1936833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zh-CN" altLang="en-US" dirty="0">
                <a:solidFill>
                  <a:srgbClr val="FF0000"/>
                </a:solidFill>
              </a:rPr>
              <a:t>*</a:t>
            </a:r>
            <a:r>
              <a:rPr lang="zh-CN" altLang="en-US" dirty="0"/>
              <a:t>医生</a:t>
            </a:r>
            <a:r>
              <a:rPr lang="en-US" altLang="zh-CN" dirty="0"/>
              <a:t>&amp;</a:t>
            </a:r>
            <a:r>
              <a:rPr lang="zh-CN" altLang="en-US" dirty="0"/>
              <a:t>贵医院介绍</a:t>
            </a:r>
          </a:p>
        </p:txBody>
      </p:sp>
      <p:sp>
        <p:nvSpPr>
          <p:cNvPr id="3" name="Rectangle 2"/>
          <p:cNvSpPr/>
          <p:nvPr/>
        </p:nvSpPr>
        <p:spPr>
          <a:xfrm>
            <a:off x="2312999" y="2663567"/>
            <a:ext cx="5955476" cy="923330"/>
          </a:xfrm>
          <a:prstGeom prst="rect">
            <a:avLst/>
          </a:prstGeom>
        </p:spPr>
        <p:txBody>
          <a:bodyPr wrap="none">
            <a:spAutoFit/>
          </a:body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文字介绍请精简在</a:t>
            </a:r>
            <a:r>
              <a:rPr lang="en-US" altLang="zh-CN" dirty="0">
                <a:solidFill>
                  <a:schemeClr val="tx1">
                    <a:lumMod val="50000"/>
                    <a:lumOff val="50000"/>
                  </a:schemeClr>
                </a:solidFill>
                <a:latin typeface="+mj-ea"/>
                <a:ea typeface="+mj-ea"/>
              </a:rPr>
              <a:t>100</a:t>
            </a:r>
            <a:r>
              <a:rPr lang="zh-CN" altLang="en-US" dirty="0">
                <a:solidFill>
                  <a:schemeClr val="tx1">
                    <a:lumMod val="50000"/>
                    <a:lumOff val="50000"/>
                  </a:schemeClr>
                </a:solidFill>
                <a:latin typeface="+mj-ea"/>
                <a:ea typeface="+mj-ea"/>
              </a:rPr>
              <a:t>字以内，</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单位形象图</a:t>
            </a:r>
            <a:r>
              <a:rPr lang="en-US" altLang="zh-CN" dirty="0">
                <a:solidFill>
                  <a:schemeClr val="tx1">
                    <a:lumMod val="50000"/>
                    <a:lumOff val="50000"/>
                  </a:schemeClr>
                </a:solidFill>
                <a:latin typeface="+mj-ea"/>
                <a:ea typeface="+mj-ea"/>
              </a:rPr>
              <a:t>1-2</a:t>
            </a:r>
            <a:r>
              <a:rPr lang="zh-CN" altLang="en-US" dirty="0">
                <a:solidFill>
                  <a:schemeClr val="tx1">
                    <a:lumMod val="50000"/>
                    <a:lumOff val="50000"/>
                  </a:schemeClr>
                </a:solidFill>
                <a:latin typeface="+mj-ea"/>
                <a:ea typeface="+mj-ea"/>
              </a:rPr>
              <a:t>张、个人照片</a:t>
            </a:r>
            <a:r>
              <a:rPr lang="en-US" altLang="zh-CN" dirty="0">
                <a:solidFill>
                  <a:schemeClr val="tx1">
                    <a:lumMod val="50000"/>
                    <a:lumOff val="50000"/>
                  </a:schemeClr>
                </a:solidFill>
                <a:latin typeface="+mj-ea"/>
                <a:ea typeface="+mj-ea"/>
              </a:rPr>
              <a:t>1</a:t>
            </a:r>
            <a:r>
              <a:rPr lang="zh-CN" altLang="en-US" dirty="0">
                <a:solidFill>
                  <a:schemeClr val="tx1">
                    <a:lumMod val="50000"/>
                    <a:lumOff val="50000"/>
                  </a:schemeClr>
                </a:solidFill>
                <a:latin typeface="+mj-ea"/>
                <a:ea typeface="+mj-ea"/>
              </a:rPr>
              <a:t>张；（图片清晰度应有</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endParaRPr lang="en-US" altLang="zh-CN" dirty="0">
              <a:solidFill>
                <a:schemeClr val="tx1">
                  <a:lumMod val="50000"/>
                  <a:lumOff val="50000"/>
                </a:schemeClr>
              </a:solidFill>
              <a:latin typeface="+mj-ea"/>
              <a:ea typeface="+mj-ea"/>
            </a:endParaRPr>
          </a:p>
        </p:txBody>
      </p:sp>
      <p:sp>
        <p:nvSpPr>
          <p:cNvPr id="6" name="Fußzeilenplatzhalter 3">
            <a:extLst>
              <a:ext uri="{FF2B5EF4-FFF2-40B4-BE49-F238E27FC236}">
                <a16:creationId xmlns:a16="http://schemas.microsoft.com/office/drawing/2014/main" id="{DB6D3F63-17F3-4BE3-969A-D13D28063D09}"/>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19585036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7C1C2-C651-4AF7-B519-759F8931B074}"/>
              </a:ext>
            </a:extLst>
          </p:cNvPr>
          <p:cNvSpPr>
            <a:spLocks noGrp="1"/>
          </p:cNvSpPr>
          <p:nvPr>
            <p:ph type="title"/>
          </p:nvPr>
        </p:nvSpPr>
        <p:spPr/>
        <p:txBody>
          <a:bodyPr/>
          <a:lstStyle/>
          <a:p>
            <a:r>
              <a:rPr lang="zh-CN" altLang="en-US" dirty="0"/>
              <a:t>附：请扫码获取考核评审的细节分值说明</a:t>
            </a:r>
            <a:endParaRPr lang="en-US" dirty="0"/>
          </a:p>
        </p:txBody>
      </p:sp>
      <p:sp>
        <p:nvSpPr>
          <p:cNvPr id="4" name="Rectangle 3">
            <a:extLst>
              <a:ext uri="{FF2B5EF4-FFF2-40B4-BE49-F238E27FC236}">
                <a16:creationId xmlns:a16="http://schemas.microsoft.com/office/drawing/2014/main" id="{6053F547-5F88-45DB-AA6E-2DC83806FF10}"/>
              </a:ext>
            </a:extLst>
          </p:cNvPr>
          <p:cNvSpPr/>
          <p:nvPr/>
        </p:nvSpPr>
        <p:spPr>
          <a:xfrm>
            <a:off x="444072" y="3786203"/>
            <a:ext cx="10963642" cy="1569660"/>
          </a:xfrm>
          <a:prstGeom prst="rect">
            <a:avLst/>
          </a:prstGeom>
        </p:spPr>
        <p:txBody>
          <a:bodyPr wrap="none">
            <a:spAutoFit/>
          </a:bodyPr>
          <a:lstStyle/>
          <a:p>
            <a:r>
              <a:rPr lang="zh-CN" altLang="en-US" sz="1600" dirty="0">
                <a:solidFill>
                  <a:srgbClr val="E03C8E"/>
                </a:solidFill>
                <a:latin typeface="微软雅黑" panose="020B0503020204020204" pitchFamily="34" charset="-122"/>
                <a:ea typeface="微软雅黑" panose="020B0503020204020204" pitchFamily="34" charset="-122"/>
              </a:rPr>
              <a:t>提交审核说明： </a:t>
            </a:r>
            <a:endParaRPr lang="en-US" altLang="zh-CN" sz="1600" dirty="0">
              <a:solidFill>
                <a:srgbClr val="E03C8E"/>
              </a:solidFill>
              <a:latin typeface="微软雅黑" panose="020B0503020204020204" pitchFamily="34" charset="-122"/>
              <a:ea typeface="微软雅黑" panose="020B0503020204020204" pitchFamily="34" charset="-122"/>
            </a:endParaRPr>
          </a:p>
          <a:p>
            <a:pPr marL="171450" indent="-171450">
              <a:buFont typeface="Wingdings" panose="05000000000000000000" pitchFamily="2" charset="2"/>
              <a:buChar char="Ø"/>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提交病例报告之前，请确保已扫码登记过个人信息，如若未登记、请扫描</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endParaRPr>
          </a:p>
          <a:p>
            <a:pPr marL="171450" indent="-171450">
              <a:buFont typeface="Wingdings" panose="05000000000000000000" pitchFamily="2" charset="2"/>
              <a:buChar char="Ø"/>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与本年度</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BPS</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授权单位合作</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BPS</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病例（可在义获嘉公众号里查询授权单位名录）</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endParaRPr>
          </a:p>
          <a:p>
            <a:pPr marL="171450" indent="-171450">
              <a:buFont typeface="Wingdings" panose="05000000000000000000" pitchFamily="2" charset="2"/>
              <a:buChar char="Ø"/>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提交</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1</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份</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BPS</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病例报告</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PPT</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a:t>
            </a:r>
            <a:r>
              <a:rPr lang="zh-CN" altLang="en-US" sz="1600">
                <a:solidFill>
                  <a:schemeClr val="tx1">
                    <a:lumMod val="75000"/>
                    <a:lumOff val="25000"/>
                  </a:schemeClr>
                </a:solidFill>
                <a:latin typeface="微软雅黑" panose="020B0503020204020204" pitchFamily="34" charset="-122"/>
                <a:ea typeface="微软雅黑" panose="020B0503020204020204" pitchFamily="34" charset="-122"/>
              </a:rPr>
              <a:t>操作视频及病例授权协议签名，</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发给义获嘉</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BPS</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认证组 </a:t>
            </a:r>
            <a:r>
              <a:rPr lang="en-US" altLang="zh-CN" sz="1600" dirty="0">
                <a:solidFill>
                  <a:srgbClr val="0070C0"/>
                </a:solidFill>
                <a:latin typeface="微软雅黑" panose="020B0503020204020204" pitchFamily="34" charset="-122"/>
                <a:ea typeface="微软雅黑" panose="020B0503020204020204" pitchFamily="34" charset="-122"/>
                <a:hlinkClick r:id="rId2">
                  <a:extLst>
                    <a:ext uri="{A12FA001-AC4F-418D-AE19-62706E023703}">
                      <ahyp:hlinkClr xmlns:ahyp="http://schemas.microsoft.com/office/drawing/2018/hyperlinkcolor" val="tx"/>
                    </a:ext>
                  </a:extLst>
                </a:hlinkClick>
              </a:rPr>
              <a:t>BPS.CN@ivoclarvivadent.com</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 </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endParaRPr>
          </a:p>
          <a:p>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   如若视频比较大请将视频上传至百度网盘，然后将网盘提取码发给</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BPS</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邮箱。</a:t>
            </a:r>
            <a:endPar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endParaRPr>
          </a:p>
          <a:p>
            <a:pPr marL="171450" indent="-171450">
              <a:buFont typeface="Wingdings" panose="05000000000000000000" pitchFamily="2" charset="2"/>
              <a:buChar char="Ø"/>
            </a:pP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病例提交后等待审核（预计</a:t>
            </a:r>
            <a:r>
              <a:rPr lang="en-US" altLang="zh-CN" sz="1600" dirty="0">
                <a:solidFill>
                  <a:schemeClr val="tx1">
                    <a:lumMod val="75000"/>
                    <a:lumOff val="25000"/>
                  </a:schemeClr>
                </a:solidFill>
                <a:latin typeface="微软雅黑" panose="020B0503020204020204" pitchFamily="34" charset="-122"/>
                <a:ea typeface="微软雅黑" panose="020B0503020204020204" pitchFamily="34" charset="-122"/>
              </a:rPr>
              <a:t>2</a:t>
            </a:r>
            <a:r>
              <a:rPr lang="zh-CN" altLang="en-US" sz="1600" dirty="0">
                <a:solidFill>
                  <a:schemeClr val="tx1">
                    <a:lumMod val="75000"/>
                    <a:lumOff val="25000"/>
                  </a:schemeClr>
                </a:solidFill>
                <a:latin typeface="微软雅黑" panose="020B0503020204020204" pitchFamily="34" charset="-122"/>
                <a:ea typeface="微软雅黑" panose="020B0503020204020204" pitchFamily="34" charset="-122"/>
              </a:rPr>
              <a:t>周），义获嘉通过邮件回复认证的评审结果。</a:t>
            </a:r>
          </a:p>
        </p:txBody>
      </p:sp>
      <p:pic>
        <p:nvPicPr>
          <p:cNvPr id="5" name="Picture 2" descr="image003">
            <a:extLst>
              <a:ext uri="{FF2B5EF4-FFF2-40B4-BE49-F238E27FC236}">
                <a16:creationId xmlns:a16="http://schemas.microsoft.com/office/drawing/2014/main" id="{CBD759EC-0AC1-421B-8C36-18C90CEBB0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2913" y="1495433"/>
            <a:ext cx="2057400" cy="206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Arrow: Right 2">
            <a:extLst>
              <a:ext uri="{FF2B5EF4-FFF2-40B4-BE49-F238E27FC236}">
                <a16:creationId xmlns:a16="http://schemas.microsoft.com/office/drawing/2014/main" id="{26B5AABF-C60C-40D7-8FF0-7ABCF7F42C86}"/>
              </a:ext>
            </a:extLst>
          </p:cNvPr>
          <p:cNvSpPr/>
          <p:nvPr/>
        </p:nvSpPr>
        <p:spPr>
          <a:xfrm>
            <a:off x="7301230" y="4089400"/>
            <a:ext cx="946150" cy="19685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C4CA9920-2249-4806-9946-50E9CC22F1F3}"/>
              </a:ext>
            </a:extLst>
          </p:cNvPr>
          <p:cNvPicPr>
            <a:picLocks noChangeAspect="1"/>
          </p:cNvPicPr>
          <p:nvPr/>
        </p:nvPicPr>
        <p:blipFill>
          <a:blip r:embed="rId4"/>
          <a:stretch>
            <a:fillRect/>
          </a:stretch>
        </p:blipFill>
        <p:spPr>
          <a:xfrm>
            <a:off x="8308340" y="2266012"/>
            <a:ext cx="1992312" cy="2184400"/>
          </a:xfrm>
          <a:prstGeom prst="rect">
            <a:avLst/>
          </a:prstGeom>
        </p:spPr>
      </p:pic>
      <p:sp>
        <p:nvSpPr>
          <p:cNvPr id="9" name="Fußzeilenplatzhalter 3">
            <a:extLst>
              <a:ext uri="{FF2B5EF4-FFF2-40B4-BE49-F238E27FC236}">
                <a16:creationId xmlns:a16="http://schemas.microsoft.com/office/drawing/2014/main" id="{5E7C9986-A474-4958-810E-8F099641A421}"/>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791541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en-US" altLang="zh-CN" dirty="0"/>
              <a:t>BPS</a:t>
            </a:r>
            <a:r>
              <a:rPr lang="zh-CN" altLang="en-US" dirty="0"/>
              <a:t>合作单位介绍</a:t>
            </a:r>
          </a:p>
        </p:txBody>
      </p:sp>
      <p:sp>
        <p:nvSpPr>
          <p:cNvPr id="3" name="Rectangle 2"/>
          <p:cNvSpPr/>
          <p:nvPr/>
        </p:nvSpPr>
        <p:spPr>
          <a:xfrm>
            <a:off x="2312999" y="2663567"/>
            <a:ext cx="4455066" cy="1200329"/>
          </a:xfrm>
          <a:prstGeom prst="rect">
            <a:avLst/>
          </a:prstGeom>
        </p:spPr>
        <p:txBody>
          <a:bodyPr wrap="none">
            <a:spAutoFit/>
          </a:body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文字介绍</a:t>
            </a:r>
            <a:r>
              <a:rPr lang="en-US" altLang="zh-CN" dirty="0">
                <a:solidFill>
                  <a:schemeClr val="tx1">
                    <a:lumMod val="50000"/>
                    <a:lumOff val="50000"/>
                  </a:schemeClr>
                </a:solidFill>
                <a:latin typeface="+mj-ea"/>
                <a:ea typeface="+mj-ea"/>
              </a:rPr>
              <a:t>100</a:t>
            </a:r>
            <a:r>
              <a:rPr lang="zh-CN" altLang="en-US" dirty="0">
                <a:solidFill>
                  <a:schemeClr val="tx1">
                    <a:lumMod val="50000"/>
                    <a:lumOff val="50000"/>
                  </a:schemeClr>
                </a:solidFill>
                <a:latin typeface="+mj-ea"/>
                <a:ea typeface="+mj-ea"/>
              </a:rPr>
              <a:t>个字以内，</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单位形象图</a:t>
            </a:r>
            <a:r>
              <a:rPr lang="en-US" altLang="zh-CN" dirty="0">
                <a:solidFill>
                  <a:schemeClr val="tx1">
                    <a:lumMod val="50000"/>
                    <a:lumOff val="50000"/>
                  </a:schemeClr>
                </a:solidFill>
                <a:latin typeface="+mj-ea"/>
                <a:ea typeface="+mj-ea"/>
              </a:rPr>
              <a:t>1-2</a:t>
            </a:r>
            <a:r>
              <a:rPr lang="zh-CN" altLang="en-US" dirty="0">
                <a:solidFill>
                  <a:schemeClr val="tx1">
                    <a:lumMod val="50000"/>
                    <a:lumOff val="50000"/>
                  </a:schemeClr>
                </a:solidFill>
                <a:latin typeface="+mj-ea"/>
                <a:ea typeface="+mj-ea"/>
              </a:rPr>
              <a:t>张；（图片清晰度应有</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每张图片请配简短的文字介绍</a:t>
            </a:r>
          </a:p>
        </p:txBody>
      </p:sp>
      <p:sp>
        <p:nvSpPr>
          <p:cNvPr id="6" name="Fußzeilenplatzhalter 3">
            <a:extLst>
              <a:ext uri="{FF2B5EF4-FFF2-40B4-BE49-F238E27FC236}">
                <a16:creationId xmlns:a16="http://schemas.microsoft.com/office/drawing/2014/main" id="{BE609FE9-5835-4550-B2CD-3BA7181C4DD5}"/>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1452718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1FA5CE-E8C3-494D-B5EA-0309FF9DA851}"/>
              </a:ext>
            </a:extLst>
          </p:cNvPr>
          <p:cNvSpPr>
            <a:spLocks noGrp="1"/>
          </p:cNvSpPr>
          <p:nvPr>
            <p:ph type="ctrTitle"/>
          </p:nvPr>
        </p:nvSpPr>
        <p:spPr/>
        <p:txBody>
          <a:bodyPr anchor="ctr"/>
          <a:lstStyle/>
          <a:p>
            <a:pPr algn="ctr"/>
            <a:r>
              <a:rPr lang="zh-CN" altLang="en-US" dirty="0"/>
              <a:t>临床初诊</a:t>
            </a:r>
            <a:endParaRPr lang="de-CH" dirty="0"/>
          </a:p>
        </p:txBody>
      </p:sp>
    </p:spTree>
    <p:extLst>
      <p:ext uri="{BB962C8B-B14F-4D97-AF65-F5344CB8AC3E}">
        <p14:creationId xmlns:p14="http://schemas.microsoft.com/office/powerpoint/2010/main" val="3759091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zh-CN" altLang="en-US" dirty="0">
                <a:solidFill>
                  <a:srgbClr val="FF0000"/>
                </a:solidFill>
              </a:rPr>
              <a:t>*</a:t>
            </a:r>
            <a:r>
              <a:rPr lang="zh-CN" altLang="en-US" dirty="0"/>
              <a:t>病例介绍、初诊检查</a:t>
            </a:r>
          </a:p>
        </p:txBody>
      </p:sp>
      <p:sp>
        <p:nvSpPr>
          <p:cNvPr id="3" name="Rectangle 2"/>
          <p:cNvSpPr/>
          <p:nvPr/>
        </p:nvSpPr>
        <p:spPr>
          <a:xfrm>
            <a:off x="2336457" y="2537677"/>
            <a:ext cx="5793991" cy="1754326"/>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en-US" altLang="zh-CN" dirty="0">
                <a:solidFill>
                  <a:schemeClr val="tx1">
                    <a:lumMod val="50000"/>
                    <a:lumOff val="50000"/>
                  </a:schemeClr>
                </a:solidFill>
                <a:latin typeface="+mj-ea"/>
                <a:ea typeface="+mj-ea"/>
              </a:rPr>
              <a:t>1</a:t>
            </a:r>
            <a:r>
              <a:rPr lang="zh-CN" altLang="en-US" dirty="0">
                <a:solidFill>
                  <a:schemeClr val="tx1">
                    <a:lumMod val="50000"/>
                    <a:lumOff val="50000"/>
                  </a:schemeClr>
                </a:solidFill>
                <a:latin typeface="+mj-ea"/>
                <a:ea typeface="+mj-ea"/>
              </a:rPr>
              <a:t>、修复前患者正面照、侧面照、口内照，各</a:t>
            </a:r>
            <a:r>
              <a:rPr lang="en-US" altLang="zh-CN" dirty="0">
                <a:solidFill>
                  <a:schemeClr val="tx1">
                    <a:lumMod val="50000"/>
                    <a:lumOff val="50000"/>
                  </a:schemeClr>
                </a:solidFill>
                <a:latin typeface="+mj-ea"/>
                <a:ea typeface="+mj-ea"/>
              </a:rPr>
              <a:t>1-2</a:t>
            </a:r>
            <a:r>
              <a:rPr lang="zh-CN" altLang="en-US" dirty="0">
                <a:solidFill>
                  <a:schemeClr val="tx1">
                    <a:lumMod val="50000"/>
                    <a:lumOff val="50000"/>
                  </a:schemeClr>
                </a:solidFill>
                <a:latin typeface="+mj-ea"/>
                <a:ea typeface="+mj-ea"/>
              </a:rPr>
              <a:t>张；</a:t>
            </a:r>
            <a:endParaRPr lang="en-US" altLang="zh-CN" dirty="0">
              <a:solidFill>
                <a:schemeClr val="tx1">
                  <a:lumMod val="50000"/>
                  <a:lumOff val="50000"/>
                </a:schemeClr>
              </a:solidFill>
              <a:latin typeface="+mj-ea"/>
              <a:ea typeface="+mj-ea"/>
            </a:endParaRPr>
          </a:p>
          <a:p>
            <a:r>
              <a:rPr lang="en-US" altLang="zh-CN" dirty="0">
                <a:solidFill>
                  <a:schemeClr val="tx1">
                    <a:lumMod val="50000"/>
                    <a:lumOff val="50000"/>
                  </a:schemeClr>
                </a:solidFill>
                <a:latin typeface="+mj-ea"/>
                <a:ea typeface="+mj-ea"/>
              </a:rPr>
              <a:t>2</a:t>
            </a:r>
            <a:r>
              <a:rPr lang="zh-CN" altLang="en-US" dirty="0">
                <a:solidFill>
                  <a:schemeClr val="tx1">
                    <a:lumMod val="50000"/>
                    <a:lumOff val="50000"/>
                  </a:schemeClr>
                </a:solidFill>
                <a:latin typeface="+mj-ea"/>
                <a:ea typeface="+mj-ea"/>
              </a:rPr>
              <a:t>、每张图片配简短文字说明。</a:t>
            </a:r>
            <a:endParaRPr lang="en-US" altLang="zh-CN" dirty="0">
              <a:solidFill>
                <a:schemeClr val="tx1">
                  <a:lumMod val="50000"/>
                  <a:lumOff val="50000"/>
                </a:schemeClr>
              </a:solidFill>
              <a:latin typeface="+mj-ea"/>
              <a:ea typeface="+mj-ea"/>
            </a:endParaRPr>
          </a:p>
          <a:p>
            <a:r>
              <a:rPr lang="en-US" altLang="zh-CN" dirty="0">
                <a:solidFill>
                  <a:schemeClr val="tx1">
                    <a:lumMod val="50000"/>
                    <a:lumOff val="50000"/>
                  </a:schemeClr>
                </a:solidFill>
                <a:latin typeface="+mj-ea"/>
                <a:ea typeface="+mj-ea"/>
              </a:rPr>
              <a:t>3</a:t>
            </a:r>
            <a:r>
              <a:rPr lang="zh-CN" altLang="en-US" dirty="0">
                <a:solidFill>
                  <a:schemeClr val="tx1">
                    <a:lumMod val="50000"/>
                    <a:lumOff val="50000"/>
                  </a:schemeClr>
                </a:solidFill>
                <a:latin typeface="+mj-ea"/>
                <a:ea typeface="+mj-ea"/>
              </a:rPr>
              <a:t>、做简单的修复治疗分析</a:t>
            </a:r>
            <a:endParaRPr lang="en-US" altLang="zh-CN" dirty="0">
              <a:solidFill>
                <a:schemeClr val="tx1">
                  <a:lumMod val="50000"/>
                  <a:lumOff val="50000"/>
                </a:schemeClr>
              </a:solidFill>
              <a:latin typeface="+mj-ea"/>
              <a:ea typeface="+mj-ea"/>
            </a:endParaRPr>
          </a:p>
          <a:p>
            <a:endParaRPr lang="en-US" altLang="zh-CN" dirty="0">
              <a:solidFill>
                <a:schemeClr val="tx1">
                  <a:lumMod val="50000"/>
                  <a:lumOff val="50000"/>
                </a:schemeClr>
              </a:solidFill>
              <a:latin typeface="+mj-ea"/>
              <a:ea typeface="+mj-ea"/>
            </a:endParaRPr>
          </a:p>
          <a:p>
            <a:endParaRPr lang="zh-CN" altLang="en-US" dirty="0">
              <a:solidFill>
                <a:schemeClr val="tx1">
                  <a:lumMod val="50000"/>
                  <a:lumOff val="50000"/>
                </a:schemeClr>
              </a:solidFill>
              <a:latin typeface="+mj-ea"/>
              <a:ea typeface="+mj-ea"/>
            </a:endParaRPr>
          </a:p>
        </p:txBody>
      </p:sp>
      <p:sp>
        <p:nvSpPr>
          <p:cNvPr id="6" name="Fußzeilenplatzhalter 3">
            <a:extLst>
              <a:ext uri="{FF2B5EF4-FFF2-40B4-BE49-F238E27FC236}">
                <a16:creationId xmlns:a16="http://schemas.microsoft.com/office/drawing/2014/main" id="{7B2FDCE0-C300-48B5-B78D-0D9808660526}"/>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2960396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zh-CN" altLang="en-US" dirty="0">
                <a:solidFill>
                  <a:srgbClr val="FF0000"/>
                </a:solidFill>
              </a:rPr>
              <a:t>*</a:t>
            </a:r>
            <a:r>
              <a:rPr lang="zh-CN" altLang="en-US" dirty="0"/>
              <a:t>医生制取</a:t>
            </a:r>
            <a:r>
              <a:rPr lang="en-US" altLang="zh-CN" dirty="0"/>
              <a:t>BPS</a:t>
            </a:r>
            <a:r>
              <a:rPr lang="zh-CN" altLang="en-US" dirty="0"/>
              <a:t>初印模</a:t>
            </a:r>
          </a:p>
        </p:txBody>
      </p:sp>
      <p:sp>
        <p:nvSpPr>
          <p:cNvPr id="3" name="Rectangle 2"/>
          <p:cNvSpPr/>
          <p:nvPr/>
        </p:nvSpPr>
        <p:spPr>
          <a:xfrm>
            <a:off x="1817239" y="3137293"/>
            <a:ext cx="5493812" cy="1200329"/>
          </a:xfrm>
          <a:prstGeom prst="rect">
            <a:avLst/>
          </a:prstGeom>
        </p:spPr>
        <p:txBody>
          <a:bodyPr wrap="none">
            <a:spAutoFit/>
          </a:body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托盘的选择、制取初印模、个托边缘线设计等步骤，</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a:t>
            </a:r>
            <a:r>
              <a:rPr lang="en-US" altLang="zh-CN" dirty="0">
                <a:solidFill>
                  <a:schemeClr val="tx1">
                    <a:lumMod val="50000"/>
                    <a:lumOff val="50000"/>
                  </a:schemeClr>
                </a:solidFill>
                <a:latin typeface="+mj-ea"/>
                <a:ea typeface="+mj-ea"/>
              </a:rPr>
              <a:t>3-8</a:t>
            </a:r>
            <a:r>
              <a:rPr lang="zh-CN" altLang="en-US" dirty="0">
                <a:solidFill>
                  <a:schemeClr val="tx1">
                    <a:lumMod val="50000"/>
                    <a:lumOff val="50000"/>
                  </a:schemeClr>
                </a:solidFill>
                <a:latin typeface="+mj-ea"/>
                <a:ea typeface="+mj-ea"/>
              </a:rPr>
              <a:t>张，每张图配简单文字说明</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（图片清晰度至少</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p>
        </p:txBody>
      </p:sp>
      <p:sp>
        <p:nvSpPr>
          <p:cNvPr id="4" name="TextBox 3">
            <a:extLst>
              <a:ext uri="{FF2B5EF4-FFF2-40B4-BE49-F238E27FC236}">
                <a16:creationId xmlns:a16="http://schemas.microsoft.com/office/drawing/2014/main" id="{4A214D33-153C-48A1-A51B-85EF2DF796A8}"/>
              </a:ext>
            </a:extLst>
          </p:cNvPr>
          <p:cNvSpPr txBox="1"/>
          <p:nvPr/>
        </p:nvSpPr>
        <p:spPr>
          <a:xfrm>
            <a:off x="685800" y="1376760"/>
            <a:ext cx="8508650" cy="369332"/>
          </a:xfrm>
          <a:prstGeom prst="rect">
            <a:avLst/>
          </a:prstGeom>
          <a:noFill/>
        </p:spPr>
        <p:txBody>
          <a:bodyPr wrap="square" rtlCol="0">
            <a:spAutoFit/>
          </a:bodyPr>
          <a:lstStyle/>
          <a:p>
            <a:r>
              <a:rPr lang="zh-CN" altLang="en-US" dirty="0">
                <a:solidFill>
                  <a:schemeClr val="tx1">
                    <a:lumMod val="65000"/>
                    <a:lumOff val="35000"/>
                  </a:schemeClr>
                </a:solidFill>
              </a:rPr>
              <a:t>产品：</a:t>
            </a:r>
            <a:r>
              <a:rPr lang="en-US" altLang="zh-CN" dirty="0" err="1">
                <a:solidFill>
                  <a:schemeClr val="tx1">
                    <a:lumMod val="65000"/>
                    <a:lumOff val="35000"/>
                  </a:schemeClr>
                </a:solidFill>
              </a:rPr>
              <a:t>Accudent</a:t>
            </a:r>
            <a:r>
              <a:rPr lang="en-US" altLang="zh-CN" dirty="0">
                <a:solidFill>
                  <a:schemeClr val="tx1">
                    <a:lumMod val="65000"/>
                    <a:lumOff val="35000"/>
                  </a:schemeClr>
                </a:solidFill>
              </a:rPr>
              <a:t> XD</a:t>
            </a:r>
            <a:r>
              <a:rPr lang="zh-CN" altLang="en-US" dirty="0">
                <a:solidFill>
                  <a:schemeClr val="tx1">
                    <a:lumMod val="65000"/>
                    <a:lumOff val="35000"/>
                  </a:schemeClr>
                </a:solidFill>
              </a:rPr>
              <a:t>无牙颌托盘</a:t>
            </a:r>
          </a:p>
        </p:txBody>
      </p:sp>
      <p:sp>
        <p:nvSpPr>
          <p:cNvPr id="7" name="Fußzeilenplatzhalter 3">
            <a:extLst>
              <a:ext uri="{FF2B5EF4-FFF2-40B4-BE49-F238E27FC236}">
                <a16:creationId xmlns:a16="http://schemas.microsoft.com/office/drawing/2014/main" id="{084F5DF4-28AE-4613-8F49-227D37517227}"/>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4273324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zh-CN" altLang="en-US" dirty="0">
                <a:solidFill>
                  <a:srgbClr val="FF0000"/>
                </a:solidFill>
              </a:rPr>
              <a:t>*</a:t>
            </a:r>
            <a:r>
              <a:rPr lang="zh-CN" altLang="en-US" dirty="0"/>
              <a:t>制取初步颌间距离</a:t>
            </a:r>
          </a:p>
        </p:txBody>
      </p:sp>
      <p:sp>
        <p:nvSpPr>
          <p:cNvPr id="3" name="Rectangle 2"/>
          <p:cNvSpPr/>
          <p:nvPr/>
        </p:nvSpPr>
        <p:spPr>
          <a:xfrm>
            <a:off x="1817239" y="3137293"/>
            <a:ext cx="3762568" cy="923330"/>
          </a:xfrm>
          <a:prstGeom prst="rect">
            <a:avLst/>
          </a:prstGeom>
        </p:spPr>
        <p:txBody>
          <a:bodyPr wrap="none">
            <a:spAutoFit/>
          </a:body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a:t>
            </a:r>
            <a:r>
              <a:rPr lang="en-US" altLang="zh-CN" dirty="0">
                <a:solidFill>
                  <a:schemeClr val="tx1">
                    <a:lumMod val="50000"/>
                    <a:lumOff val="50000"/>
                  </a:schemeClr>
                </a:solidFill>
                <a:latin typeface="+mj-ea"/>
                <a:ea typeface="+mj-ea"/>
              </a:rPr>
              <a:t>2-4</a:t>
            </a:r>
            <a:r>
              <a:rPr lang="zh-CN" altLang="en-US" dirty="0">
                <a:solidFill>
                  <a:schemeClr val="tx1">
                    <a:lumMod val="50000"/>
                    <a:lumOff val="50000"/>
                  </a:schemeClr>
                </a:solidFill>
                <a:latin typeface="+mj-ea"/>
                <a:ea typeface="+mj-ea"/>
              </a:rPr>
              <a:t>张，每张图配简单文字说明</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（图片清晰度至少</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p>
        </p:txBody>
      </p:sp>
      <p:sp>
        <p:nvSpPr>
          <p:cNvPr id="4" name="TextBox 3"/>
          <p:cNvSpPr txBox="1"/>
          <p:nvPr/>
        </p:nvSpPr>
        <p:spPr>
          <a:xfrm>
            <a:off x="819841" y="1353900"/>
            <a:ext cx="8618449" cy="369332"/>
          </a:xfrm>
          <a:prstGeom prst="rect">
            <a:avLst/>
          </a:prstGeom>
          <a:noFill/>
        </p:spPr>
        <p:txBody>
          <a:bodyPr wrap="square" rtlCol="0">
            <a:spAutoFit/>
          </a:bodyPr>
          <a:lstStyle/>
          <a:p>
            <a:r>
              <a:rPr lang="zh-CN" altLang="en-US" dirty="0">
                <a:solidFill>
                  <a:schemeClr val="tx1">
                    <a:lumMod val="65000"/>
                    <a:lumOff val="35000"/>
                  </a:schemeClr>
                </a:solidFill>
              </a:rPr>
              <a:t>产品：</a:t>
            </a:r>
            <a:r>
              <a:rPr lang="en-US" altLang="zh-CN" dirty="0">
                <a:solidFill>
                  <a:schemeClr val="tx1">
                    <a:lumMod val="65000"/>
                    <a:lumOff val="35000"/>
                  </a:schemeClr>
                </a:solidFill>
              </a:rPr>
              <a:t> Centric Tray</a:t>
            </a:r>
            <a:r>
              <a:rPr lang="zh-CN" altLang="en-US" dirty="0">
                <a:solidFill>
                  <a:schemeClr val="tx1">
                    <a:lumMod val="65000"/>
                    <a:lumOff val="35000"/>
                  </a:schemeClr>
                </a:solidFill>
              </a:rPr>
              <a:t>正中颌托盘、</a:t>
            </a:r>
            <a:r>
              <a:rPr lang="en-US" altLang="zh-CN" dirty="0" err="1">
                <a:solidFill>
                  <a:schemeClr val="tx1">
                    <a:lumMod val="65000"/>
                    <a:lumOff val="35000"/>
                  </a:schemeClr>
                </a:solidFill>
              </a:rPr>
              <a:t>Conduro</a:t>
            </a:r>
            <a:r>
              <a:rPr lang="en-US" altLang="zh-CN" dirty="0">
                <a:solidFill>
                  <a:schemeClr val="tx1">
                    <a:lumMod val="65000"/>
                    <a:lumOff val="35000"/>
                  </a:schemeClr>
                </a:solidFill>
              </a:rPr>
              <a:t> </a:t>
            </a:r>
            <a:r>
              <a:rPr lang="zh-CN" altLang="en-US" dirty="0">
                <a:solidFill>
                  <a:schemeClr val="tx1">
                    <a:lumMod val="65000"/>
                    <a:lumOff val="35000"/>
                  </a:schemeClr>
                </a:solidFill>
              </a:rPr>
              <a:t>卡尺、</a:t>
            </a:r>
            <a:r>
              <a:rPr lang="en-US" altLang="zh-CN" dirty="0">
                <a:solidFill>
                  <a:schemeClr val="tx1">
                    <a:lumMod val="65000"/>
                    <a:lumOff val="35000"/>
                  </a:schemeClr>
                </a:solidFill>
              </a:rPr>
              <a:t>Virtual putty</a:t>
            </a:r>
            <a:r>
              <a:rPr lang="zh-CN" altLang="en-US" dirty="0">
                <a:solidFill>
                  <a:schemeClr val="tx1">
                    <a:lumMod val="65000"/>
                    <a:lumOff val="35000"/>
                  </a:schemeClr>
                </a:solidFill>
              </a:rPr>
              <a:t>油泥硅橡胶</a:t>
            </a:r>
          </a:p>
        </p:txBody>
      </p:sp>
      <p:sp>
        <p:nvSpPr>
          <p:cNvPr id="7" name="Fußzeilenplatzhalter 3">
            <a:extLst>
              <a:ext uri="{FF2B5EF4-FFF2-40B4-BE49-F238E27FC236}">
                <a16:creationId xmlns:a16="http://schemas.microsoft.com/office/drawing/2014/main" id="{D810237F-72AE-4905-813A-325AF0274CED}"/>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33108911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BE6DB6E-E3CE-4D3D-A9CB-14E8FB1B2AE6}"/>
              </a:ext>
            </a:extLst>
          </p:cNvPr>
          <p:cNvSpPr>
            <a:spLocks noGrp="1"/>
          </p:cNvSpPr>
          <p:nvPr>
            <p:ph type="title"/>
          </p:nvPr>
        </p:nvSpPr>
        <p:spPr/>
        <p:txBody>
          <a:bodyPr/>
          <a:lstStyle/>
          <a:p>
            <a:r>
              <a:rPr lang="zh-CN" altLang="en-US" dirty="0">
                <a:solidFill>
                  <a:srgbClr val="FF0000"/>
                </a:solidFill>
              </a:rPr>
              <a:t>*</a:t>
            </a:r>
            <a:r>
              <a:rPr lang="zh-CN" altLang="en-US" dirty="0"/>
              <a:t>初印和正中颌记录寄送技师</a:t>
            </a:r>
          </a:p>
        </p:txBody>
      </p:sp>
      <p:sp>
        <p:nvSpPr>
          <p:cNvPr id="3" name="Rectangle 2"/>
          <p:cNvSpPr/>
          <p:nvPr/>
        </p:nvSpPr>
        <p:spPr>
          <a:xfrm>
            <a:off x="1817239" y="3137293"/>
            <a:ext cx="3762568" cy="923330"/>
          </a:xfrm>
          <a:prstGeom prst="rect">
            <a:avLst/>
          </a:prstGeom>
        </p:spPr>
        <p:txBody>
          <a:bodyPr wrap="none">
            <a:spAutoFit/>
          </a:bodyPr>
          <a:lstStyle/>
          <a:p>
            <a:r>
              <a:rPr lang="zh-CN" altLang="en-US" b="1" dirty="0">
                <a:solidFill>
                  <a:schemeClr val="tx1">
                    <a:lumMod val="50000"/>
                    <a:lumOff val="50000"/>
                  </a:schemeClr>
                </a:solidFill>
                <a:latin typeface="+mj-ea"/>
                <a:ea typeface="+mj-ea"/>
              </a:rPr>
              <a:t>提示：</a:t>
            </a:r>
            <a:endParaRPr lang="en-US" altLang="zh-CN" b="1"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a:t>
            </a:r>
            <a:r>
              <a:rPr lang="en-US" altLang="zh-CN" dirty="0">
                <a:solidFill>
                  <a:schemeClr val="tx1">
                    <a:lumMod val="50000"/>
                    <a:lumOff val="50000"/>
                  </a:schemeClr>
                </a:solidFill>
                <a:latin typeface="+mj-ea"/>
                <a:ea typeface="+mj-ea"/>
              </a:rPr>
              <a:t>2-4</a:t>
            </a:r>
            <a:r>
              <a:rPr lang="zh-CN" altLang="en-US" dirty="0">
                <a:solidFill>
                  <a:schemeClr val="tx1">
                    <a:lumMod val="50000"/>
                    <a:lumOff val="50000"/>
                  </a:schemeClr>
                </a:solidFill>
                <a:latin typeface="+mj-ea"/>
                <a:ea typeface="+mj-ea"/>
              </a:rPr>
              <a:t>张，每张图配简单文字说明</a:t>
            </a:r>
            <a:endParaRPr lang="en-US" altLang="zh-CN" dirty="0">
              <a:solidFill>
                <a:schemeClr val="tx1">
                  <a:lumMod val="50000"/>
                  <a:lumOff val="50000"/>
                </a:schemeClr>
              </a:solidFill>
              <a:latin typeface="+mj-ea"/>
              <a:ea typeface="+mj-ea"/>
            </a:endParaRPr>
          </a:p>
          <a:p>
            <a:r>
              <a:rPr lang="zh-CN" altLang="en-US" dirty="0">
                <a:solidFill>
                  <a:schemeClr val="tx1">
                    <a:lumMod val="50000"/>
                    <a:lumOff val="50000"/>
                  </a:schemeClr>
                </a:solidFill>
                <a:latin typeface="+mj-ea"/>
                <a:ea typeface="+mj-ea"/>
              </a:rPr>
              <a:t>（图片清晰度至少</a:t>
            </a:r>
            <a:r>
              <a:rPr lang="en-US" altLang="zh-CN" dirty="0">
                <a:solidFill>
                  <a:schemeClr val="tx1">
                    <a:lumMod val="50000"/>
                    <a:lumOff val="50000"/>
                  </a:schemeClr>
                </a:solidFill>
                <a:latin typeface="+mj-ea"/>
                <a:ea typeface="+mj-ea"/>
              </a:rPr>
              <a:t>1M</a:t>
            </a:r>
            <a:r>
              <a:rPr lang="zh-CN" altLang="en-US" dirty="0">
                <a:solidFill>
                  <a:schemeClr val="tx1">
                    <a:lumMod val="50000"/>
                    <a:lumOff val="50000"/>
                  </a:schemeClr>
                </a:solidFill>
                <a:latin typeface="+mj-ea"/>
                <a:ea typeface="+mj-ea"/>
              </a:rPr>
              <a:t>）</a:t>
            </a:r>
          </a:p>
        </p:txBody>
      </p:sp>
      <p:sp>
        <p:nvSpPr>
          <p:cNvPr id="6" name="Fußzeilenplatzhalter 3">
            <a:extLst>
              <a:ext uri="{FF2B5EF4-FFF2-40B4-BE49-F238E27FC236}">
                <a16:creationId xmlns:a16="http://schemas.microsoft.com/office/drawing/2014/main" id="{0B2CCC35-02A9-452F-B3F7-0F5F3569E257}"/>
              </a:ext>
            </a:extLst>
          </p:cNvPr>
          <p:cNvSpPr>
            <a:spLocks noGrp="1"/>
          </p:cNvSpPr>
          <p:nvPr>
            <p:ph type="ftr" sz="quarter" idx="11"/>
          </p:nvPr>
        </p:nvSpPr>
        <p:spPr>
          <a:xfrm>
            <a:off x="731838" y="152401"/>
            <a:ext cx="5327650" cy="252413"/>
          </a:xfrm>
        </p:spPr>
        <p:txBody>
          <a:bodyPr/>
          <a:lstStyle/>
          <a:p>
            <a:r>
              <a:rPr lang="de-CH" dirty="0"/>
              <a:t>BPS |  3.1,2021</a:t>
            </a:r>
          </a:p>
        </p:txBody>
      </p:sp>
    </p:spTree>
    <p:extLst>
      <p:ext uri="{BB962C8B-B14F-4D97-AF65-F5344CB8AC3E}">
        <p14:creationId xmlns:p14="http://schemas.microsoft.com/office/powerpoint/2010/main" val="3133893519"/>
      </p:ext>
    </p:extLst>
  </p:cSld>
  <p:clrMapOvr>
    <a:masterClrMapping/>
  </p:clrMapOvr>
</p:sld>
</file>

<file path=ppt/theme/theme1.xml><?xml version="1.0" encoding="utf-8"?>
<a:theme xmlns:a="http://schemas.openxmlformats.org/drawingml/2006/main" name="Office">
  <a:themeElements>
    <a:clrScheme name="Ivoclar">
      <a:dk1>
        <a:srgbClr val="000000"/>
      </a:dk1>
      <a:lt1>
        <a:srgbClr val="FFFFFF"/>
      </a:lt1>
      <a:dk2>
        <a:srgbClr val="696969"/>
      </a:dk2>
      <a:lt2>
        <a:srgbClr val="F0EBE6"/>
      </a:lt2>
      <a:accent1>
        <a:srgbClr val="69B42D"/>
      </a:accent1>
      <a:accent2>
        <a:srgbClr val="00B4F0"/>
      </a:accent2>
      <a:accent3>
        <a:srgbClr val="0096D2"/>
      </a:accent3>
      <a:accent4>
        <a:srgbClr val="0078B4"/>
      </a:accent4>
      <a:accent5>
        <a:srgbClr val="005091"/>
      </a:accent5>
      <a:accent6>
        <a:srgbClr val="05325A"/>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defRPr sz="1600" dirty="0" smtClean="0">
            <a:solidFill>
              <a:schemeClr val="tx2"/>
            </a:solidFill>
          </a:defRPr>
        </a:defPPr>
      </a:lstStyle>
    </a:txDef>
  </a:objectDefaults>
  <a:extraClrSchemeLst/>
  <a:extLst>
    <a:ext uri="{05A4C25C-085E-4340-85A3-A5531E510DB2}">
      <thm15:themeFamily xmlns:thm15="http://schemas.microsoft.com/office/thememl/2012/main" name="Präsentation21" id="{28108174-962C-F746-B5EF-C77BFB789A35}" vid="{7EB6DF53-52D8-9744-87B6-62C86DC0F5D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1110</Words>
  <Application>Microsoft Office PowerPoint</Application>
  <PresentationFormat>Widescreen</PresentationFormat>
  <Paragraphs>141</Paragraphs>
  <Slides>30</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Open Sans SemiBold</vt:lpstr>
      <vt:lpstr>微软雅黑</vt:lpstr>
      <vt:lpstr>等线</vt:lpstr>
      <vt:lpstr>黑体</vt:lpstr>
      <vt:lpstr>Arial</vt:lpstr>
      <vt:lpstr>Calibri</vt:lpstr>
      <vt:lpstr>Century Gothic</vt:lpstr>
      <vt:lpstr>Wingdings</vt:lpstr>
      <vt:lpstr>Office</vt:lpstr>
      <vt:lpstr>义获嘉BPS认证医生病例报告 *作者：医生姓名</vt:lpstr>
      <vt:lpstr>PowerPoint Presentation</vt:lpstr>
      <vt:lpstr>*医生&amp;贵医院介绍</vt:lpstr>
      <vt:lpstr>BPS合作单位介绍</vt:lpstr>
      <vt:lpstr>临床初诊</vt:lpstr>
      <vt:lpstr>*病例介绍、初诊检查</vt:lpstr>
      <vt:lpstr>*医生制取BPS初印模</vt:lpstr>
      <vt:lpstr>*制取初步颌间距离</vt:lpstr>
      <vt:lpstr>*初印和正中颌记录寄送技师</vt:lpstr>
      <vt:lpstr>技工端做个托</vt:lpstr>
      <vt:lpstr>转移模型到Stratos颌架 </vt:lpstr>
      <vt:lpstr>制作个性化托盘 安装哥特式弓</vt:lpstr>
      <vt:lpstr>临床第二次就诊</vt:lpstr>
      <vt:lpstr>*上颌边缘整塑、终印模</vt:lpstr>
      <vt:lpstr>*下颌边缘整塑、终印模</vt:lpstr>
      <vt:lpstr>*医生哥弓描记、面弓转移</vt:lpstr>
      <vt:lpstr> *终印模寄送技师</vt:lpstr>
      <vt:lpstr>技工端排牙</vt:lpstr>
      <vt:lpstr>技师围模 上𬌗架 </vt:lpstr>
      <vt:lpstr>技师排牙、调颌 </vt:lpstr>
      <vt:lpstr>临床第三次就诊</vt:lpstr>
      <vt:lpstr>*医生端 试戴 </vt:lpstr>
      <vt:lpstr>技工端注塑</vt:lpstr>
      <vt:lpstr>技师注塑</vt:lpstr>
      <vt:lpstr>个性化美学牙龈</vt:lpstr>
      <vt:lpstr>临床第四次就诊</vt:lpstr>
      <vt:lpstr>*最终戴牙图</vt:lpstr>
      <vt:lpstr>*最终戴牙效果视频</vt:lpstr>
      <vt:lpstr>报告总结</vt:lpstr>
      <vt:lpstr>附：请扫码获取考核评审的细节分值说明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xin 陈</dc:creator>
  <cp:lastModifiedBy>He, Helen</cp:lastModifiedBy>
  <cp:revision>47</cp:revision>
  <dcterms:created xsi:type="dcterms:W3CDTF">2018-10-24T08:02:38Z</dcterms:created>
  <dcterms:modified xsi:type="dcterms:W3CDTF">2021-03-02T07:52:26Z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2b60b2a-add3-46af-b93d-de477bfdb55a_Enabled">
    <vt:lpwstr>true</vt:lpwstr>
  </property>
  <property fmtid="{D5CDD505-2E9C-101B-9397-08002B2CF9AE}" pid="3" name="MSIP_Label_f2b60b2a-add3-46af-b93d-de477bfdb55a_SetDate">
    <vt:lpwstr>2021-01-11T08:01:21Z</vt:lpwstr>
  </property>
  <property fmtid="{D5CDD505-2E9C-101B-9397-08002B2CF9AE}" pid="4" name="MSIP_Label_f2b60b2a-add3-46af-b93d-de477bfdb55a_Method">
    <vt:lpwstr>Standard</vt:lpwstr>
  </property>
  <property fmtid="{D5CDD505-2E9C-101B-9397-08002B2CF9AE}" pid="5" name="MSIP_Label_f2b60b2a-add3-46af-b93d-de477bfdb55a_Name">
    <vt:lpwstr>f2b60b2a-add3-46af-b93d-de477bfdb55a</vt:lpwstr>
  </property>
  <property fmtid="{D5CDD505-2E9C-101B-9397-08002B2CF9AE}" pid="6" name="MSIP_Label_f2b60b2a-add3-46af-b93d-de477bfdb55a_SiteId">
    <vt:lpwstr>87056191-b882-40a4-a668-0b4b65f51e55</vt:lpwstr>
  </property>
  <property fmtid="{D5CDD505-2E9C-101B-9397-08002B2CF9AE}" pid="7" name="MSIP_Label_f2b60b2a-add3-46af-b93d-de477bfdb55a_ActionId">
    <vt:lpwstr>eaab3ee0-80d1-4c30-b101-4c1b602c182c</vt:lpwstr>
  </property>
  <property fmtid="{D5CDD505-2E9C-101B-9397-08002B2CF9AE}" pid="8" name="MSIP_Label_f2b60b2a-add3-46af-b93d-de477bfdb55a_ContentBits">
    <vt:lpwstr>0</vt:lpwstr>
  </property>
</Properties>
</file>