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291" r:id="rId3"/>
    <p:sldId id="261" r:id="rId4"/>
    <p:sldId id="279" r:id="rId5"/>
    <p:sldId id="281" r:id="rId6"/>
    <p:sldId id="271" r:id="rId7"/>
    <p:sldId id="259" r:id="rId8"/>
    <p:sldId id="272" r:id="rId9"/>
    <p:sldId id="273" r:id="rId10"/>
    <p:sldId id="282" r:id="rId11"/>
    <p:sldId id="274" r:id="rId12"/>
    <p:sldId id="260" r:id="rId13"/>
    <p:sldId id="284" r:id="rId14"/>
    <p:sldId id="262" r:id="rId15"/>
    <p:sldId id="283" r:id="rId16"/>
    <p:sldId id="276" r:id="rId17"/>
    <p:sldId id="268" r:id="rId18"/>
    <p:sldId id="285" r:id="rId19"/>
    <p:sldId id="277" r:id="rId20"/>
    <p:sldId id="264" r:id="rId21"/>
    <p:sldId id="286" r:id="rId22"/>
    <p:sldId id="265" r:id="rId23"/>
    <p:sldId id="289" r:id="rId24"/>
    <p:sldId id="266" r:id="rId25"/>
    <p:sldId id="280" r:id="rId26"/>
    <p:sldId id="287" r:id="rId27"/>
    <p:sldId id="267" r:id="rId28"/>
    <p:sldId id="288" r:id="rId29"/>
    <p:sldId id="275" r:id="rId30"/>
    <p:sldId id="290"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5" autoAdjust="0"/>
    <p:restoredTop sz="94660"/>
  </p:normalViewPr>
  <p:slideViewPr>
    <p:cSldViewPr snapToGrid="0">
      <p:cViewPr varScale="1">
        <p:scale>
          <a:sx n="97" d="100"/>
          <a:sy n="97" d="100"/>
        </p:scale>
        <p:origin x="3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523ED-448B-4C8D-9737-5F1D0234BF15}" type="datetimeFigureOut">
              <a:rPr lang="zh-CN" altLang="en-US" smtClean="0"/>
              <a:t>2021/1/20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385555-CD4E-476F-BD6E-F24992D3AA2D}" type="slidenum">
              <a:rPr lang="zh-CN" altLang="en-US" smtClean="0"/>
              <a:t>‹#›</a:t>
            </a:fld>
            <a:endParaRPr lang="zh-CN" altLang="en-US"/>
          </a:p>
        </p:txBody>
      </p:sp>
    </p:spTree>
    <p:extLst>
      <p:ext uri="{BB962C8B-B14F-4D97-AF65-F5344CB8AC3E}">
        <p14:creationId xmlns:p14="http://schemas.microsoft.com/office/powerpoint/2010/main" val="166909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788" y="733425"/>
            <a:ext cx="6513512" cy="3665538"/>
          </a:xfrm>
          <a:prstGeom prst="rect">
            <a:avLst/>
          </a:prstGeo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4E4A64-667C-4177-8717-8A6987F8BD36}" type="slidenum">
              <a:rPr kumimoji="0" lang="de-CH"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CH"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243402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sp>
        <p:nvSpPr>
          <p:cNvPr id="2" name="Titel 1"/>
          <p:cNvSpPr>
            <a:spLocks noGrp="1"/>
          </p:cNvSpPr>
          <p:nvPr>
            <p:ph type="ctrTitle"/>
          </p:nvPr>
        </p:nvSpPr>
        <p:spPr>
          <a:xfrm>
            <a:off x="268800" y="2756926"/>
            <a:ext cx="7968000" cy="1344148"/>
          </a:xfrm>
        </p:spPr>
        <p:txBody>
          <a:bodyPr>
            <a:normAutofit/>
          </a:bodyPr>
          <a:lstStyle>
            <a:lvl1pPr algn="l">
              <a:defRPr sz="4267" b="1">
                <a:latin typeface="Arial" pitchFamily="34" charset="0"/>
                <a:cs typeface="Arial" pitchFamily="34" charset="0"/>
              </a:defRPr>
            </a:lvl1pPr>
          </a:lstStyle>
          <a:p>
            <a:r>
              <a:rPr lang="de-DE" dirty="0"/>
              <a:t>Titelmasterformat durch Klicken bearbeiten</a:t>
            </a:r>
            <a:endParaRPr lang="de-CH" dirty="0"/>
          </a:p>
        </p:txBody>
      </p:sp>
      <p:sp>
        <p:nvSpPr>
          <p:cNvPr id="3" name="Untertitel 2"/>
          <p:cNvSpPr>
            <a:spLocks noGrp="1"/>
          </p:cNvSpPr>
          <p:nvPr>
            <p:ph type="subTitle" idx="1"/>
          </p:nvPr>
        </p:nvSpPr>
        <p:spPr>
          <a:xfrm>
            <a:off x="266701" y="4581129"/>
            <a:ext cx="7968000" cy="793625"/>
          </a:xfrm>
        </p:spPr>
        <p:txBody>
          <a:bodyPr>
            <a:normAutofit/>
          </a:bodyPr>
          <a:lstStyle>
            <a:lvl1pPr marL="0" indent="0" algn="l">
              <a:buNone/>
              <a:defRPr sz="2400">
                <a:solidFill>
                  <a:schemeClr val="tx1">
                    <a:lumMod val="75000"/>
                    <a:lumOff val="25000"/>
                  </a:schemeClr>
                </a:solidFill>
                <a:latin typeface="Arial" pitchFamily="34" charset="0"/>
                <a:cs typeface="Aria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de-DE" dirty="0"/>
              <a:t>Formatvorlage des Untertitelmasters durch Klicken bearbeiten</a:t>
            </a:r>
            <a:endParaRPr lang="de-CH" dirty="0"/>
          </a:p>
        </p:txBody>
      </p:sp>
    </p:spTree>
    <p:extLst>
      <p:ext uri="{BB962C8B-B14F-4D97-AF65-F5344CB8AC3E}">
        <p14:creationId xmlns:p14="http://schemas.microsoft.com/office/powerpoint/2010/main" val="680050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Content and Text">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SR Vivodent S PE - sales and marketing presentation</a:t>
            </a:r>
            <a:endParaRPr lang="de-CH" dirty="0"/>
          </a:p>
        </p:txBody>
      </p:sp>
      <p:sp>
        <p:nvSpPr>
          <p:cNvPr id="5" name="Foliennummernplatzhalter 4"/>
          <p:cNvSpPr>
            <a:spLocks noGrp="1"/>
          </p:cNvSpPr>
          <p:nvPr>
            <p:ph type="sldNum" sz="quarter" idx="12"/>
          </p:nvPr>
        </p:nvSpPr>
        <p:spPr/>
        <p:txBody>
          <a:bodyPr/>
          <a:lstStyle/>
          <a:p>
            <a:fld id="{DEBFC233-128D-4F00-B852-B328AABF1E8D}" type="slidenum">
              <a:rPr lang="de-CH" smtClean="0"/>
              <a:pPr/>
              <a:t>‹#›</a:t>
            </a:fld>
            <a:endParaRPr lang="de-CH" dirty="0"/>
          </a:p>
        </p:txBody>
      </p:sp>
      <p:sp>
        <p:nvSpPr>
          <p:cNvPr id="7" name="Datumsplatzhalter 9"/>
          <p:cNvSpPr>
            <a:spLocks noGrp="1"/>
          </p:cNvSpPr>
          <p:nvPr>
            <p:ph type="dt" sz="half" idx="2"/>
          </p:nvPr>
        </p:nvSpPr>
        <p:spPr>
          <a:xfrm>
            <a:off x="576000" y="6196800"/>
            <a:ext cx="2844800" cy="216024"/>
          </a:xfrm>
          <a:prstGeom prst="rect">
            <a:avLst/>
          </a:prstGeom>
        </p:spPr>
        <p:txBody>
          <a:bodyPr vert="horz" lIns="91440" tIns="45720" rIns="91440" bIns="45720" rtlCol="0" anchor="ctr"/>
          <a:lstStyle>
            <a:lvl1pPr algn="l">
              <a:defRPr sz="1333">
                <a:solidFill>
                  <a:schemeClr val="tx1"/>
                </a:solidFill>
                <a:latin typeface="Arial" pitchFamily="34" charset="0"/>
                <a:cs typeface="Arial" pitchFamily="34" charset="0"/>
              </a:defRPr>
            </a:lvl1pPr>
          </a:lstStyle>
          <a:p>
            <a:endParaRPr lang="de-CH" dirty="0"/>
          </a:p>
        </p:txBody>
      </p:sp>
      <p:sp>
        <p:nvSpPr>
          <p:cNvPr id="8" name="Titel 1"/>
          <p:cNvSpPr>
            <a:spLocks noGrp="1"/>
          </p:cNvSpPr>
          <p:nvPr>
            <p:ph type="title"/>
          </p:nvPr>
        </p:nvSpPr>
        <p:spPr>
          <a:xfrm>
            <a:off x="576001" y="720912"/>
            <a:ext cx="10908207" cy="547501"/>
          </a:xfrm>
        </p:spPr>
        <p:txBody>
          <a:bodyPr/>
          <a:lstStyle/>
          <a:p>
            <a:r>
              <a:rPr lang="de-DE"/>
              <a:t>Titelmasterformat durch Klicken bearbeiten</a:t>
            </a:r>
            <a:endParaRPr lang="de-CH" dirty="0"/>
          </a:p>
        </p:txBody>
      </p:sp>
      <p:sp>
        <p:nvSpPr>
          <p:cNvPr id="9" name="Inhaltsplatzhalter 12"/>
          <p:cNvSpPr>
            <a:spLocks noGrp="1"/>
          </p:cNvSpPr>
          <p:nvPr>
            <p:ph sz="quarter" idx="17"/>
          </p:nvPr>
        </p:nvSpPr>
        <p:spPr>
          <a:xfrm>
            <a:off x="720000" y="1599035"/>
            <a:ext cx="5256000" cy="432011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0" name="Textplatzhalter 7"/>
          <p:cNvSpPr>
            <a:spLocks noGrp="1"/>
          </p:cNvSpPr>
          <p:nvPr>
            <p:ph type="body" sz="quarter" idx="16"/>
          </p:nvPr>
        </p:nvSpPr>
        <p:spPr>
          <a:xfrm>
            <a:off x="6062400" y="1464000"/>
            <a:ext cx="5404800" cy="45696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611019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Picture with Caption">
    <p:spTree>
      <p:nvGrpSpPr>
        <p:cNvPr id="1" name=""/>
        <p:cNvGrpSpPr/>
        <p:nvPr/>
      </p:nvGrpSpPr>
      <p:grpSpPr>
        <a:xfrm>
          <a:off x="0" y="0"/>
          <a:ext cx="0" cy="0"/>
          <a:chOff x="0" y="0"/>
          <a:chExt cx="0" cy="0"/>
        </a:xfrm>
      </p:grpSpPr>
      <p:sp>
        <p:nvSpPr>
          <p:cNvPr id="2" name="Rechteck 1"/>
          <p:cNvSpPr/>
          <p:nvPr userDrawn="1"/>
        </p:nvSpPr>
        <p:spPr>
          <a:xfrm>
            <a:off x="1" y="0"/>
            <a:ext cx="1218988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a:p>
        </p:txBody>
      </p:sp>
      <p:sp>
        <p:nvSpPr>
          <p:cNvPr id="4" name="Fußzeilenplatzhalter 3"/>
          <p:cNvSpPr>
            <a:spLocks noGrp="1"/>
          </p:cNvSpPr>
          <p:nvPr>
            <p:ph type="ftr" sz="quarter" idx="11"/>
          </p:nvPr>
        </p:nvSpPr>
        <p:spPr/>
        <p:txBody>
          <a:bodyPr/>
          <a:lstStyle/>
          <a:p>
            <a:r>
              <a:rPr lang="en-US"/>
              <a:t>SR Vivodent S PE - sales and marketing presentation</a:t>
            </a:r>
            <a:endParaRPr lang="de-CH" dirty="0"/>
          </a:p>
        </p:txBody>
      </p:sp>
      <p:sp>
        <p:nvSpPr>
          <p:cNvPr id="5" name="Foliennummernplatzhalter 4"/>
          <p:cNvSpPr>
            <a:spLocks noGrp="1"/>
          </p:cNvSpPr>
          <p:nvPr>
            <p:ph type="sldNum" sz="quarter" idx="12"/>
          </p:nvPr>
        </p:nvSpPr>
        <p:spPr/>
        <p:txBody>
          <a:bodyPr/>
          <a:lstStyle/>
          <a:p>
            <a:fld id="{DEBFC233-128D-4F00-B852-B328AABF1E8D}" type="slidenum">
              <a:rPr lang="de-CH" smtClean="0"/>
              <a:pPr/>
              <a:t>‹#›</a:t>
            </a:fld>
            <a:endParaRPr lang="de-CH" dirty="0"/>
          </a:p>
        </p:txBody>
      </p:sp>
      <p:sp>
        <p:nvSpPr>
          <p:cNvPr id="7" name="Datumsplatzhalter 9"/>
          <p:cNvSpPr>
            <a:spLocks noGrp="1"/>
          </p:cNvSpPr>
          <p:nvPr>
            <p:ph type="dt" sz="half" idx="2"/>
          </p:nvPr>
        </p:nvSpPr>
        <p:spPr>
          <a:xfrm>
            <a:off x="576000" y="6196800"/>
            <a:ext cx="2844800" cy="216024"/>
          </a:xfrm>
          <a:prstGeom prst="rect">
            <a:avLst/>
          </a:prstGeom>
        </p:spPr>
        <p:txBody>
          <a:bodyPr vert="horz" lIns="91440" tIns="45720" rIns="91440" bIns="45720" rtlCol="0" anchor="ctr"/>
          <a:lstStyle>
            <a:lvl1pPr algn="l">
              <a:defRPr sz="1333">
                <a:solidFill>
                  <a:schemeClr val="tx1"/>
                </a:solidFill>
                <a:latin typeface="Arial" pitchFamily="34" charset="0"/>
                <a:cs typeface="Arial" pitchFamily="34" charset="0"/>
              </a:defRPr>
            </a:lvl1pPr>
          </a:lstStyle>
          <a:p>
            <a:endParaRPr lang="de-CH" dirty="0"/>
          </a:p>
        </p:txBody>
      </p:sp>
      <p:sp>
        <p:nvSpPr>
          <p:cNvPr id="8" name="Titel 1"/>
          <p:cNvSpPr>
            <a:spLocks noGrp="1"/>
          </p:cNvSpPr>
          <p:nvPr>
            <p:ph type="title"/>
          </p:nvPr>
        </p:nvSpPr>
        <p:spPr>
          <a:xfrm>
            <a:off x="576001" y="720912"/>
            <a:ext cx="10908207" cy="547200"/>
          </a:xfrm>
        </p:spPr>
        <p:txBody>
          <a:bodyPr/>
          <a:lstStyle/>
          <a:p>
            <a:r>
              <a:rPr lang="de-DE"/>
              <a:t>Titelmasterformat durch Klicken bearbeiten</a:t>
            </a:r>
            <a:endParaRPr lang="de-CH" dirty="0"/>
          </a:p>
        </p:txBody>
      </p:sp>
      <p:sp>
        <p:nvSpPr>
          <p:cNvPr id="9" name="Bildplatzhalter 6"/>
          <p:cNvSpPr>
            <a:spLocks noGrp="1"/>
          </p:cNvSpPr>
          <p:nvPr>
            <p:ph type="pic" sz="quarter" idx="17"/>
          </p:nvPr>
        </p:nvSpPr>
        <p:spPr>
          <a:xfrm>
            <a:off x="720000" y="1598400"/>
            <a:ext cx="10752000" cy="3846824"/>
          </a:xfrm>
        </p:spPr>
        <p:txBody>
          <a:bodyPr/>
          <a:lstStyle/>
          <a:p>
            <a:r>
              <a:rPr lang="de-DE"/>
              <a:t>Bild durch Klicken auf Symbol hinzufügen</a:t>
            </a:r>
            <a:endParaRPr lang="de-CH" dirty="0"/>
          </a:p>
        </p:txBody>
      </p:sp>
      <p:sp>
        <p:nvSpPr>
          <p:cNvPr id="10" name="Textplatzhalter 9"/>
          <p:cNvSpPr>
            <a:spLocks noGrp="1"/>
          </p:cNvSpPr>
          <p:nvPr>
            <p:ph type="body" sz="quarter" idx="16"/>
          </p:nvPr>
        </p:nvSpPr>
        <p:spPr>
          <a:xfrm>
            <a:off x="576000" y="5445224"/>
            <a:ext cx="10927667" cy="578768"/>
          </a:xfrm>
        </p:spPr>
        <p:txBody>
          <a:bodyPr>
            <a:normAutofit/>
          </a:bodyPr>
          <a:lstStyle>
            <a:lvl1pPr marL="0" indent="0">
              <a:buNone/>
              <a:defRPr sz="1867"/>
            </a:lvl1pPr>
          </a:lstStyle>
          <a:p>
            <a:pPr lvl="0"/>
            <a:r>
              <a:rPr lang="de-DE"/>
              <a:t>Textmasterformat bearbeiten</a:t>
            </a:r>
          </a:p>
        </p:txBody>
      </p:sp>
    </p:spTree>
    <p:extLst>
      <p:ext uri="{BB962C8B-B14F-4D97-AF65-F5344CB8AC3E}">
        <p14:creationId xmlns:p14="http://schemas.microsoft.com/office/powerpoint/2010/main" val="1727987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4" name="Fußzeilenplatzhalter 3"/>
          <p:cNvSpPr>
            <a:spLocks noGrp="1"/>
          </p:cNvSpPr>
          <p:nvPr>
            <p:ph type="ftr" sz="quarter" idx="11"/>
          </p:nvPr>
        </p:nvSpPr>
        <p:spPr/>
        <p:txBody>
          <a:bodyPr/>
          <a:lstStyle/>
          <a:p>
            <a:r>
              <a:rPr lang="en-US"/>
              <a:t>SR Vivodent S PE - sales and marketing presentation</a:t>
            </a:r>
            <a:endParaRPr lang="de-CH" dirty="0"/>
          </a:p>
        </p:txBody>
      </p:sp>
      <p:sp>
        <p:nvSpPr>
          <p:cNvPr id="5" name="Foliennummernplatzhalter 4"/>
          <p:cNvSpPr>
            <a:spLocks noGrp="1"/>
          </p:cNvSpPr>
          <p:nvPr>
            <p:ph type="sldNum" sz="quarter" idx="12"/>
          </p:nvPr>
        </p:nvSpPr>
        <p:spPr/>
        <p:txBody>
          <a:bodyPr/>
          <a:lstStyle/>
          <a:p>
            <a:fld id="{DEBFC233-128D-4F00-B852-B328AABF1E8D}" type="slidenum">
              <a:rPr lang="de-CH" smtClean="0"/>
              <a:pPr/>
              <a:t>‹#›</a:t>
            </a:fld>
            <a:endParaRPr lang="de-CH" dirty="0"/>
          </a:p>
        </p:txBody>
      </p:sp>
      <p:sp>
        <p:nvSpPr>
          <p:cNvPr id="7" name="Bildplatzhalter 6"/>
          <p:cNvSpPr>
            <a:spLocks noGrp="1"/>
          </p:cNvSpPr>
          <p:nvPr>
            <p:ph type="pic" sz="quarter" idx="15"/>
          </p:nvPr>
        </p:nvSpPr>
        <p:spPr>
          <a:xfrm>
            <a:off x="0" y="1598400"/>
            <a:ext cx="12192000" cy="4320000"/>
          </a:xfrm>
        </p:spPr>
        <p:txBody>
          <a:bodyPr/>
          <a:lstStyle/>
          <a:p>
            <a:r>
              <a:rPr lang="de-DE"/>
              <a:t>Bild durch Klicken auf Symbol hinzufügen</a:t>
            </a:r>
            <a:endParaRPr lang="de-CH" dirty="0"/>
          </a:p>
        </p:txBody>
      </p:sp>
      <p:sp>
        <p:nvSpPr>
          <p:cNvPr id="8" name="Datumsplatzhalter 9"/>
          <p:cNvSpPr>
            <a:spLocks noGrp="1"/>
          </p:cNvSpPr>
          <p:nvPr>
            <p:ph type="dt" sz="half" idx="2"/>
          </p:nvPr>
        </p:nvSpPr>
        <p:spPr>
          <a:xfrm>
            <a:off x="576000" y="6196800"/>
            <a:ext cx="2844800" cy="216024"/>
          </a:xfrm>
          <a:prstGeom prst="rect">
            <a:avLst/>
          </a:prstGeom>
        </p:spPr>
        <p:txBody>
          <a:bodyPr vert="horz" lIns="91440" tIns="45720" rIns="91440" bIns="45720" rtlCol="0" anchor="ctr"/>
          <a:lstStyle>
            <a:lvl1pPr algn="l">
              <a:defRPr sz="1333">
                <a:solidFill>
                  <a:schemeClr val="tx1"/>
                </a:solidFill>
                <a:latin typeface="Arial" pitchFamily="34" charset="0"/>
                <a:cs typeface="Arial" pitchFamily="34" charset="0"/>
              </a:defRPr>
            </a:lvl1pPr>
          </a:lstStyle>
          <a:p>
            <a:endParaRPr lang="de-CH" dirty="0"/>
          </a:p>
        </p:txBody>
      </p:sp>
    </p:spTree>
    <p:extLst>
      <p:ext uri="{BB962C8B-B14F-4D97-AF65-F5344CB8AC3E}">
        <p14:creationId xmlns:p14="http://schemas.microsoft.com/office/powerpoint/2010/main" val="1613635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Eight Pictures with Captions">
    <p:spTree>
      <p:nvGrpSpPr>
        <p:cNvPr id="1" name=""/>
        <p:cNvGrpSpPr/>
        <p:nvPr/>
      </p:nvGrpSpPr>
      <p:grpSpPr>
        <a:xfrm>
          <a:off x="0" y="0"/>
          <a:ext cx="0" cy="0"/>
          <a:chOff x="0" y="0"/>
          <a:chExt cx="0" cy="0"/>
        </a:xfrm>
      </p:grpSpPr>
      <p:sp>
        <p:nvSpPr>
          <p:cNvPr id="26" name="Rechteck 25"/>
          <p:cNvSpPr/>
          <p:nvPr userDrawn="1"/>
        </p:nvSpPr>
        <p:spPr>
          <a:xfrm>
            <a:off x="1" y="0"/>
            <a:ext cx="1218988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4" name="Fußzeilenplatzhalter 3"/>
          <p:cNvSpPr>
            <a:spLocks noGrp="1"/>
          </p:cNvSpPr>
          <p:nvPr>
            <p:ph type="ftr" sz="quarter" idx="11"/>
          </p:nvPr>
        </p:nvSpPr>
        <p:spPr/>
        <p:txBody>
          <a:bodyPr/>
          <a:lstStyle/>
          <a:p>
            <a:r>
              <a:rPr lang="en-US"/>
              <a:t>SR Vivodent S PE - sales and marketing presentation</a:t>
            </a:r>
            <a:endParaRPr lang="de-CH" dirty="0"/>
          </a:p>
        </p:txBody>
      </p:sp>
      <p:sp>
        <p:nvSpPr>
          <p:cNvPr id="5" name="Foliennummernplatzhalter 4"/>
          <p:cNvSpPr>
            <a:spLocks noGrp="1"/>
          </p:cNvSpPr>
          <p:nvPr>
            <p:ph type="sldNum" sz="quarter" idx="12"/>
          </p:nvPr>
        </p:nvSpPr>
        <p:spPr/>
        <p:txBody>
          <a:bodyPr/>
          <a:lstStyle/>
          <a:p>
            <a:fld id="{DEBFC233-128D-4F00-B852-B328AABF1E8D}" type="slidenum">
              <a:rPr lang="de-CH" smtClean="0"/>
              <a:pPr/>
              <a:t>‹#›</a:t>
            </a:fld>
            <a:endParaRPr lang="de-CH" dirty="0"/>
          </a:p>
        </p:txBody>
      </p:sp>
      <p:sp>
        <p:nvSpPr>
          <p:cNvPr id="17" name="Textplatzhalter 16"/>
          <p:cNvSpPr>
            <a:spLocks noGrp="1"/>
          </p:cNvSpPr>
          <p:nvPr>
            <p:ph type="body" sz="quarter" idx="23"/>
          </p:nvPr>
        </p:nvSpPr>
        <p:spPr>
          <a:xfrm>
            <a:off x="575999" y="3045282"/>
            <a:ext cx="2656151" cy="656215"/>
          </a:xfrm>
        </p:spPr>
        <p:txBody>
          <a:bodyPr>
            <a:normAutofit/>
          </a:bodyPr>
          <a:lstStyle>
            <a:lvl1pPr marL="0" indent="0">
              <a:buNone/>
              <a:defRPr sz="1867"/>
            </a:lvl1pPr>
          </a:lstStyle>
          <a:p>
            <a:pPr lvl="0"/>
            <a:r>
              <a:rPr lang="de-DE"/>
              <a:t>Textmasterformat bearbeiten</a:t>
            </a:r>
          </a:p>
        </p:txBody>
      </p:sp>
      <p:sp>
        <p:nvSpPr>
          <p:cNvPr id="18" name="Textplatzhalter 16"/>
          <p:cNvSpPr>
            <a:spLocks noGrp="1"/>
          </p:cNvSpPr>
          <p:nvPr>
            <p:ph type="body" sz="quarter" idx="24"/>
          </p:nvPr>
        </p:nvSpPr>
        <p:spPr>
          <a:xfrm>
            <a:off x="3330208" y="3045282"/>
            <a:ext cx="2654400" cy="656215"/>
          </a:xfrm>
        </p:spPr>
        <p:txBody>
          <a:bodyPr>
            <a:normAutofit/>
          </a:bodyPr>
          <a:lstStyle>
            <a:lvl1pPr marL="0" indent="0">
              <a:buNone/>
              <a:defRPr sz="1867"/>
            </a:lvl1pPr>
          </a:lstStyle>
          <a:p>
            <a:pPr lvl="0"/>
            <a:r>
              <a:rPr lang="de-DE"/>
              <a:t>Textmasterformat bearbeiten</a:t>
            </a:r>
          </a:p>
        </p:txBody>
      </p:sp>
      <p:sp>
        <p:nvSpPr>
          <p:cNvPr id="19" name="Textplatzhalter 16"/>
          <p:cNvSpPr>
            <a:spLocks noGrp="1"/>
          </p:cNvSpPr>
          <p:nvPr>
            <p:ph type="body" sz="quarter" idx="25"/>
          </p:nvPr>
        </p:nvSpPr>
        <p:spPr>
          <a:xfrm>
            <a:off x="6072277" y="3043201"/>
            <a:ext cx="2654400" cy="656215"/>
          </a:xfrm>
        </p:spPr>
        <p:txBody>
          <a:bodyPr>
            <a:normAutofit/>
          </a:bodyPr>
          <a:lstStyle>
            <a:lvl1pPr marL="0" indent="0">
              <a:buNone/>
              <a:defRPr sz="1867"/>
            </a:lvl1pPr>
          </a:lstStyle>
          <a:p>
            <a:pPr lvl="0"/>
            <a:r>
              <a:rPr lang="de-DE"/>
              <a:t>Textmasterformat bearbeiten</a:t>
            </a:r>
          </a:p>
        </p:txBody>
      </p:sp>
      <p:sp>
        <p:nvSpPr>
          <p:cNvPr id="20" name="Textplatzhalter 16"/>
          <p:cNvSpPr>
            <a:spLocks noGrp="1"/>
          </p:cNvSpPr>
          <p:nvPr>
            <p:ph type="body" sz="quarter" idx="26"/>
          </p:nvPr>
        </p:nvSpPr>
        <p:spPr>
          <a:xfrm>
            <a:off x="8832912" y="3043201"/>
            <a:ext cx="2654400" cy="656215"/>
          </a:xfrm>
        </p:spPr>
        <p:txBody>
          <a:bodyPr>
            <a:normAutofit/>
          </a:bodyPr>
          <a:lstStyle>
            <a:lvl1pPr marL="0" indent="0">
              <a:buNone/>
              <a:defRPr sz="1867"/>
            </a:lvl1pPr>
          </a:lstStyle>
          <a:p>
            <a:pPr lvl="0"/>
            <a:r>
              <a:rPr lang="de-DE"/>
              <a:t>Textmasterformat bearbeiten</a:t>
            </a:r>
          </a:p>
        </p:txBody>
      </p:sp>
      <p:sp>
        <p:nvSpPr>
          <p:cNvPr id="21" name="Textplatzhalter 16"/>
          <p:cNvSpPr>
            <a:spLocks noGrp="1"/>
          </p:cNvSpPr>
          <p:nvPr>
            <p:ph type="body" sz="quarter" idx="27"/>
          </p:nvPr>
        </p:nvSpPr>
        <p:spPr>
          <a:xfrm>
            <a:off x="576000" y="5340247"/>
            <a:ext cx="2654400" cy="656215"/>
          </a:xfrm>
        </p:spPr>
        <p:txBody>
          <a:bodyPr>
            <a:normAutofit/>
          </a:bodyPr>
          <a:lstStyle>
            <a:lvl1pPr marL="0" indent="0">
              <a:buNone/>
              <a:defRPr sz="1867"/>
            </a:lvl1pPr>
          </a:lstStyle>
          <a:p>
            <a:pPr lvl="0"/>
            <a:r>
              <a:rPr lang="de-DE"/>
              <a:t>Textmasterformat bearbeiten</a:t>
            </a:r>
          </a:p>
        </p:txBody>
      </p:sp>
      <p:sp>
        <p:nvSpPr>
          <p:cNvPr id="22" name="Textplatzhalter 16"/>
          <p:cNvSpPr>
            <a:spLocks noGrp="1"/>
          </p:cNvSpPr>
          <p:nvPr>
            <p:ph type="body" sz="quarter" idx="28"/>
          </p:nvPr>
        </p:nvSpPr>
        <p:spPr>
          <a:xfrm>
            <a:off x="8832000" y="5341173"/>
            <a:ext cx="2654400" cy="656215"/>
          </a:xfrm>
        </p:spPr>
        <p:txBody>
          <a:bodyPr>
            <a:normAutofit/>
          </a:bodyPr>
          <a:lstStyle>
            <a:lvl1pPr marL="0" indent="0">
              <a:buNone/>
              <a:defRPr sz="1867"/>
            </a:lvl1pPr>
          </a:lstStyle>
          <a:p>
            <a:pPr lvl="0"/>
            <a:r>
              <a:rPr lang="de-DE"/>
              <a:t>Textmasterformat bearbeiten</a:t>
            </a:r>
          </a:p>
        </p:txBody>
      </p:sp>
      <p:sp>
        <p:nvSpPr>
          <p:cNvPr id="23" name="Textplatzhalter 16"/>
          <p:cNvSpPr>
            <a:spLocks noGrp="1"/>
          </p:cNvSpPr>
          <p:nvPr>
            <p:ph type="body" sz="quarter" idx="29"/>
          </p:nvPr>
        </p:nvSpPr>
        <p:spPr>
          <a:xfrm>
            <a:off x="6072000" y="5341173"/>
            <a:ext cx="2654400" cy="656215"/>
          </a:xfrm>
        </p:spPr>
        <p:txBody>
          <a:bodyPr>
            <a:normAutofit/>
          </a:bodyPr>
          <a:lstStyle>
            <a:lvl1pPr marL="0" indent="0">
              <a:buNone/>
              <a:defRPr sz="1867"/>
            </a:lvl1pPr>
          </a:lstStyle>
          <a:p>
            <a:pPr lvl="0"/>
            <a:r>
              <a:rPr lang="de-DE"/>
              <a:t>Textmasterformat bearbeiten</a:t>
            </a:r>
          </a:p>
        </p:txBody>
      </p:sp>
      <p:sp>
        <p:nvSpPr>
          <p:cNvPr id="24" name="Textplatzhalter 16"/>
          <p:cNvSpPr>
            <a:spLocks noGrp="1"/>
          </p:cNvSpPr>
          <p:nvPr>
            <p:ph type="body" sz="quarter" idx="30"/>
          </p:nvPr>
        </p:nvSpPr>
        <p:spPr>
          <a:xfrm>
            <a:off x="3331200" y="5341173"/>
            <a:ext cx="2654400" cy="656215"/>
          </a:xfrm>
        </p:spPr>
        <p:txBody>
          <a:bodyPr>
            <a:normAutofit/>
          </a:bodyPr>
          <a:lstStyle>
            <a:lvl1pPr marL="0" indent="0">
              <a:buNone/>
              <a:defRPr sz="1867"/>
            </a:lvl1pPr>
          </a:lstStyle>
          <a:p>
            <a:pPr lvl="0"/>
            <a:r>
              <a:rPr lang="de-DE"/>
              <a:t>Textmasterformat bearbeiten</a:t>
            </a:r>
          </a:p>
        </p:txBody>
      </p:sp>
      <p:sp>
        <p:nvSpPr>
          <p:cNvPr id="7" name="Bildplatzhalter 6"/>
          <p:cNvSpPr>
            <a:spLocks noGrp="1"/>
          </p:cNvSpPr>
          <p:nvPr>
            <p:ph type="pic" sz="quarter" idx="32"/>
          </p:nvPr>
        </p:nvSpPr>
        <p:spPr>
          <a:xfrm>
            <a:off x="720000" y="1598400"/>
            <a:ext cx="2496000" cy="1440000"/>
          </a:xfrm>
        </p:spPr>
        <p:txBody>
          <a:bodyPr>
            <a:normAutofit/>
          </a:bodyPr>
          <a:lstStyle>
            <a:lvl1pPr>
              <a:defRPr sz="2133"/>
            </a:lvl1pPr>
          </a:lstStyle>
          <a:p>
            <a:r>
              <a:rPr lang="de-DE"/>
              <a:t>Bild durch Klicken auf Symbol hinzufügen</a:t>
            </a:r>
            <a:endParaRPr lang="de-CH" dirty="0"/>
          </a:p>
        </p:txBody>
      </p:sp>
      <p:sp>
        <p:nvSpPr>
          <p:cNvPr id="27" name="Bildplatzhalter 6"/>
          <p:cNvSpPr>
            <a:spLocks noGrp="1"/>
          </p:cNvSpPr>
          <p:nvPr>
            <p:ph type="pic" sz="quarter" idx="33"/>
          </p:nvPr>
        </p:nvSpPr>
        <p:spPr>
          <a:xfrm>
            <a:off x="3465243" y="1598400"/>
            <a:ext cx="2496000" cy="1440000"/>
          </a:xfrm>
        </p:spPr>
        <p:txBody>
          <a:bodyPr>
            <a:normAutofit/>
          </a:bodyPr>
          <a:lstStyle>
            <a:lvl1pPr>
              <a:defRPr sz="2133"/>
            </a:lvl1pPr>
          </a:lstStyle>
          <a:p>
            <a:r>
              <a:rPr lang="de-DE"/>
              <a:t>Bild durch Klicken auf Symbol hinzufügen</a:t>
            </a:r>
            <a:endParaRPr lang="de-CH" dirty="0"/>
          </a:p>
        </p:txBody>
      </p:sp>
      <p:sp>
        <p:nvSpPr>
          <p:cNvPr id="28" name="Bildplatzhalter 6"/>
          <p:cNvSpPr>
            <a:spLocks noGrp="1"/>
          </p:cNvSpPr>
          <p:nvPr>
            <p:ph type="pic" sz="quarter" idx="34"/>
          </p:nvPr>
        </p:nvSpPr>
        <p:spPr>
          <a:xfrm>
            <a:off x="6216277" y="1598400"/>
            <a:ext cx="2496000" cy="1440000"/>
          </a:xfrm>
        </p:spPr>
        <p:txBody>
          <a:bodyPr>
            <a:normAutofit/>
          </a:bodyPr>
          <a:lstStyle>
            <a:lvl1pPr>
              <a:defRPr sz="2133"/>
            </a:lvl1pPr>
          </a:lstStyle>
          <a:p>
            <a:r>
              <a:rPr lang="de-DE"/>
              <a:t>Bild durch Klicken auf Symbol hinzufügen</a:t>
            </a:r>
            <a:endParaRPr lang="de-CH" dirty="0"/>
          </a:p>
        </p:txBody>
      </p:sp>
      <p:sp>
        <p:nvSpPr>
          <p:cNvPr id="29" name="Bildplatzhalter 6"/>
          <p:cNvSpPr>
            <a:spLocks noGrp="1"/>
          </p:cNvSpPr>
          <p:nvPr>
            <p:ph type="pic" sz="quarter" idx="35"/>
          </p:nvPr>
        </p:nvSpPr>
        <p:spPr>
          <a:xfrm>
            <a:off x="8976912" y="1598400"/>
            <a:ext cx="2496000" cy="1440000"/>
          </a:xfrm>
        </p:spPr>
        <p:txBody>
          <a:bodyPr>
            <a:normAutofit/>
          </a:bodyPr>
          <a:lstStyle>
            <a:lvl1pPr>
              <a:defRPr sz="2133"/>
            </a:lvl1pPr>
          </a:lstStyle>
          <a:p>
            <a:r>
              <a:rPr lang="de-DE"/>
              <a:t>Bild durch Klicken auf Symbol hinzufügen</a:t>
            </a:r>
            <a:endParaRPr lang="de-CH" dirty="0"/>
          </a:p>
        </p:txBody>
      </p:sp>
      <p:sp>
        <p:nvSpPr>
          <p:cNvPr id="30" name="Bildplatzhalter 6"/>
          <p:cNvSpPr>
            <a:spLocks noGrp="1"/>
          </p:cNvSpPr>
          <p:nvPr>
            <p:ph type="pic" sz="quarter" idx="36"/>
          </p:nvPr>
        </p:nvSpPr>
        <p:spPr>
          <a:xfrm>
            <a:off x="720000" y="3890556"/>
            <a:ext cx="2496000" cy="1440000"/>
          </a:xfrm>
        </p:spPr>
        <p:txBody>
          <a:bodyPr>
            <a:normAutofit/>
          </a:bodyPr>
          <a:lstStyle>
            <a:lvl1pPr>
              <a:defRPr sz="2133"/>
            </a:lvl1pPr>
          </a:lstStyle>
          <a:p>
            <a:r>
              <a:rPr lang="de-DE"/>
              <a:t>Bild durch Klicken auf Symbol hinzufügen</a:t>
            </a:r>
            <a:endParaRPr lang="de-CH" dirty="0"/>
          </a:p>
        </p:txBody>
      </p:sp>
      <p:sp>
        <p:nvSpPr>
          <p:cNvPr id="31" name="Bildplatzhalter 6"/>
          <p:cNvSpPr>
            <a:spLocks noGrp="1"/>
          </p:cNvSpPr>
          <p:nvPr>
            <p:ph type="pic" sz="quarter" idx="37"/>
          </p:nvPr>
        </p:nvSpPr>
        <p:spPr>
          <a:xfrm>
            <a:off x="6216000" y="3890556"/>
            <a:ext cx="2496000" cy="1440000"/>
          </a:xfrm>
        </p:spPr>
        <p:txBody>
          <a:bodyPr>
            <a:normAutofit/>
          </a:bodyPr>
          <a:lstStyle>
            <a:lvl1pPr>
              <a:defRPr sz="2133"/>
            </a:lvl1pPr>
          </a:lstStyle>
          <a:p>
            <a:r>
              <a:rPr lang="de-DE"/>
              <a:t>Bild durch Klicken auf Symbol hinzufügen</a:t>
            </a:r>
            <a:endParaRPr lang="de-CH" dirty="0"/>
          </a:p>
        </p:txBody>
      </p:sp>
      <p:sp>
        <p:nvSpPr>
          <p:cNvPr id="32" name="Bildplatzhalter 6"/>
          <p:cNvSpPr>
            <a:spLocks noGrp="1"/>
          </p:cNvSpPr>
          <p:nvPr>
            <p:ph type="pic" sz="quarter" idx="38"/>
          </p:nvPr>
        </p:nvSpPr>
        <p:spPr>
          <a:xfrm>
            <a:off x="3465600" y="3890556"/>
            <a:ext cx="2496000" cy="1440000"/>
          </a:xfrm>
        </p:spPr>
        <p:txBody>
          <a:bodyPr>
            <a:normAutofit/>
          </a:bodyPr>
          <a:lstStyle>
            <a:lvl1pPr>
              <a:defRPr sz="2133"/>
            </a:lvl1pPr>
          </a:lstStyle>
          <a:p>
            <a:r>
              <a:rPr lang="de-DE"/>
              <a:t>Bild durch Klicken auf Symbol hinzufügen</a:t>
            </a:r>
            <a:endParaRPr lang="de-CH" dirty="0"/>
          </a:p>
        </p:txBody>
      </p:sp>
      <p:sp>
        <p:nvSpPr>
          <p:cNvPr id="33" name="Bildplatzhalter 6"/>
          <p:cNvSpPr>
            <a:spLocks noGrp="1"/>
          </p:cNvSpPr>
          <p:nvPr>
            <p:ph type="pic" sz="quarter" idx="39"/>
          </p:nvPr>
        </p:nvSpPr>
        <p:spPr>
          <a:xfrm>
            <a:off x="8976000" y="3890556"/>
            <a:ext cx="2496000" cy="1440000"/>
          </a:xfrm>
        </p:spPr>
        <p:txBody>
          <a:bodyPr>
            <a:normAutofit/>
          </a:bodyPr>
          <a:lstStyle>
            <a:lvl1pPr>
              <a:defRPr sz="2133"/>
            </a:lvl1pPr>
          </a:lstStyle>
          <a:p>
            <a:r>
              <a:rPr lang="de-DE"/>
              <a:t>Bild durch Klicken auf Symbol hinzufügen</a:t>
            </a:r>
            <a:endParaRPr lang="de-CH" dirty="0"/>
          </a:p>
        </p:txBody>
      </p:sp>
      <p:sp>
        <p:nvSpPr>
          <p:cNvPr id="25" name="Datumsplatzhalter 9"/>
          <p:cNvSpPr>
            <a:spLocks noGrp="1"/>
          </p:cNvSpPr>
          <p:nvPr>
            <p:ph type="dt" sz="half" idx="2"/>
          </p:nvPr>
        </p:nvSpPr>
        <p:spPr>
          <a:xfrm>
            <a:off x="576000" y="6196800"/>
            <a:ext cx="2844800" cy="216024"/>
          </a:xfrm>
          <a:prstGeom prst="rect">
            <a:avLst/>
          </a:prstGeom>
        </p:spPr>
        <p:txBody>
          <a:bodyPr vert="horz" lIns="91440" tIns="45720" rIns="91440" bIns="45720" rtlCol="0" anchor="ctr"/>
          <a:lstStyle>
            <a:lvl1pPr algn="l">
              <a:defRPr sz="1333">
                <a:solidFill>
                  <a:schemeClr val="tx1"/>
                </a:solidFill>
                <a:latin typeface="Arial" pitchFamily="34" charset="0"/>
                <a:cs typeface="Arial" pitchFamily="34" charset="0"/>
              </a:defRPr>
            </a:lvl1pPr>
          </a:lstStyle>
          <a:p>
            <a:endParaRPr lang="de-CH" dirty="0"/>
          </a:p>
        </p:txBody>
      </p:sp>
    </p:spTree>
    <p:extLst>
      <p:ext uri="{BB962C8B-B14F-4D97-AF65-F5344CB8AC3E}">
        <p14:creationId xmlns:p14="http://schemas.microsoft.com/office/powerpoint/2010/main" val="3313253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_Eight Pictures with Captio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4" name="Fußzeilenplatzhalter 3"/>
          <p:cNvSpPr>
            <a:spLocks noGrp="1"/>
          </p:cNvSpPr>
          <p:nvPr>
            <p:ph type="ftr" sz="quarter" idx="11"/>
          </p:nvPr>
        </p:nvSpPr>
        <p:spPr/>
        <p:txBody>
          <a:bodyPr/>
          <a:lstStyle/>
          <a:p>
            <a:r>
              <a:rPr lang="en-US"/>
              <a:t>SR Vivodent S PE - sales and marketing presentation</a:t>
            </a:r>
            <a:endParaRPr lang="de-CH" dirty="0"/>
          </a:p>
        </p:txBody>
      </p:sp>
      <p:sp>
        <p:nvSpPr>
          <p:cNvPr id="5" name="Foliennummernplatzhalter 4"/>
          <p:cNvSpPr>
            <a:spLocks noGrp="1"/>
          </p:cNvSpPr>
          <p:nvPr>
            <p:ph type="sldNum" sz="quarter" idx="12"/>
          </p:nvPr>
        </p:nvSpPr>
        <p:spPr/>
        <p:txBody>
          <a:bodyPr/>
          <a:lstStyle/>
          <a:p>
            <a:fld id="{DEBFC233-128D-4F00-B852-B328AABF1E8D}" type="slidenum">
              <a:rPr lang="de-CH" smtClean="0"/>
              <a:pPr/>
              <a:t>‹#›</a:t>
            </a:fld>
            <a:endParaRPr lang="de-CH" dirty="0"/>
          </a:p>
        </p:txBody>
      </p:sp>
      <p:pic>
        <p:nvPicPr>
          <p:cNvPr id="34"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7039"/>
          <a:stretch/>
        </p:blipFill>
        <p:spPr bwMode="auto">
          <a:xfrm>
            <a:off x="683" y="1330058"/>
            <a:ext cx="12192000" cy="4532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983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_Eight Pictures with Captio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4" name="Fußzeilenplatzhalter 3"/>
          <p:cNvSpPr>
            <a:spLocks noGrp="1"/>
          </p:cNvSpPr>
          <p:nvPr>
            <p:ph type="ftr" sz="quarter" idx="11"/>
          </p:nvPr>
        </p:nvSpPr>
        <p:spPr/>
        <p:txBody>
          <a:bodyPr/>
          <a:lstStyle/>
          <a:p>
            <a:r>
              <a:rPr lang="en-US"/>
              <a:t>SR Vivodent S PE - sales and marketing presentation</a:t>
            </a:r>
            <a:endParaRPr lang="de-CH" dirty="0"/>
          </a:p>
        </p:txBody>
      </p:sp>
      <p:sp>
        <p:nvSpPr>
          <p:cNvPr id="5" name="Foliennummernplatzhalter 4"/>
          <p:cNvSpPr>
            <a:spLocks noGrp="1"/>
          </p:cNvSpPr>
          <p:nvPr>
            <p:ph type="sldNum" sz="quarter" idx="12"/>
          </p:nvPr>
        </p:nvSpPr>
        <p:spPr/>
        <p:txBody>
          <a:bodyPr/>
          <a:lstStyle/>
          <a:p>
            <a:fld id="{DEBFC233-128D-4F00-B852-B328AABF1E8D}" type="slidenum">
              <a:rPr lang="de-CH" smtClean="0"/>
              <a:pPr/>
              <a:t>‹#›</a:t>
            </a:fld>
            <a:endParaRPr lang="de-CH" dirty="0"/>
          </a:p>
        </p:txBody>
      </p:sp>
      <p:sp>
        <p:nvSpPr>
          <p:cNvPr id="17" name="Textplatzhalter 16"/>
          <p:cNvSpPr>
            <a:spLocks noGrp="1"/>
          </p:cNvSpPr>
          <p:nvPr>
            <p:ph type="body" sz="quarter" idx="23"/>
          </p:nvPr>
        </p:nvSpPr>
        <p:spPr>
          <a:xfrm>
            <a:off x="575999" y="3045282"/>
            <a:ext cx="2656151" cy="656215"/>
          </a:xfrm>
        </p:spPr>
        <p:txBody>
          <a:bodyPr>
            <a:normAutofit/>
          </a:bodyPr>
          <a:lstStyle>
            <a:lvl1pPr marL="0" indent="0">
              <a:buNone/>
              <a:defRPr sz="1867"/>
            </a:lvl1pPr>
          </a:lstStyle>
          <a:p>
            <a:pPr lvl="0"/>
            <a:r>
              <a:rPr lang="de-DE"/>
              <a:t>Textmasterformat bearbeiten</a:t>
            </a:r>
          </a:p>
        </p:txBody>
      </p:sp>
      <p:sp>
        <p:nvSpPr>
          <p:cNvPr id="18" name="Textplatzhalter 16"/>
          <p:cNvSpPr>
            <a:spLocks noGrp="1"/>
          </p:cNvSpPr>
          <p:nvPr>
            <p:ph type="body" sz="quarter" idx="24"/>
          </p:nvPr>
        </p:nvSpPr>
        <p:spPr>
          <a:xfrm>
            <a:off x="3330208" y="3045282"/>
            <a:ext cx="2654400" cy="656215"/>
          </a:xfrm>
        </p:spPr>
        <p:txBody>
          <a:bodyPr>
            <a:normAutofit/>
          </a:bodyPr>
          <a:lstStyle>
            <a:lvl1pPr marL="0" indent="0">
              <a:buNone/>
              <a:defRPr sz="1867"/>
            </a:lvl1pPr>
          </a:lstStyle>
          <a:p>
            <a:pPr lvl="0"/>
            <a:r>
              <a:rPr lang="de-DE"/>
              <a:t>Textmasterformat bearbeiten</a:t>
            </a:r>
          </a:p>
        </p:txBody>
      </p:sp>
      <p:sp>
        <p:nvSpPr>
          <p:cNvPr id="19" name="Textplatzhalter 16"/>
          <p:cNvSpPr>
            <a:spLocks noGrp="1"/>
          </p:cNvSpPr>
          <p:nvPr>
            <p:ph type="body" sz="quarter" idx="25"/>
          </p:nvPr>
        </p:nvSpPr>
        <p:spPr>
          <a:xfrm>
            <a:off x="6072277" y="3043201"/>
            <a:ext cx="2654400" cy="656215"/>
          </a:xfrm>
        </p:spPr>
        <p:txBody>
          <a:bodyPr>
            <a:normAutofit/>
          </a:bodyPr>
          <a:lstStyle>
            <a:lvl1pPr marL="0" indent="0">
              <a:buNone/>
              <a:defRPr sz="1867"/>
            </a:lvl1pPr>
          </a:lstStyle>
          <a:p>
            <a:pPr lvl="0"/>
            <a:r>
              <a:rPr lang="de-DE"/>
              <a:t>Textmasterformat bearbeiten</a:t>
            </a:r>
          </a:p>
        </p:txBody>
      </p:sp>
      <p:sp>
        <p:nvSpPr>
          <p:cNvPr id="20" name="Textplatzhalter 16"/>
          <p:cNvSpPr>
            <a:spLocks noGrp="1"/>
          </p:cNvSpPr>
          <p:nvPr>
            <p:ph type="body" sz="quarter" idx="26"/>
          </p:nvPr>
        </p:nvSpPr>
        <p:spPr>
          <a:xfrm>
            <a:off x="8832912" y="3043201"/>
            <a:ext cx="2654400" cy="656215"/>
          </a:xfrm>
        </p:spPr>
        <p:txBody>
          <a:bodyPr>
            <a:normAutofit/>
          </a:bodyPr>
          <a:lstStyle>
            <a:lvl1pPr marL="0" indent="0">
              <a:buNone/>
              <a:defRPr sz="1867"/>
            </a:lvl1pPr>
          </a:lstStyle>
          <a:p>
            <a:pPr lvl="0"/>
            <a:r>
              <a:rPr lang="de-DE"/>
              <a:t>Textmasterformat bearbeiten</a:t>
            </a:r>
          </a:p>
        </p:txBody>
      </p:sp>
      <p:sp>
        <p:nvSpPr>
          <p:cNvPr id="21" name="Textplatzhalter 16"/>
          <p:cNvSpPr>
            <a:spLocks noGrp="1"/>
          </p:cNvSpPr>
          <p:nvPr>
            <p:ph type="body" sz="quarter" idx="27"/>
          </p:nvPr>
        </p:nvSpPr>
        <p:spPr>
          <a:xfrm>
            <a:off x="576000" y="5340247"/>
            <a:ext cx="2654400" cy="656215"/>
          </a:xfrm>
        </p:spPr>
        <p:txBody>
          <a:bodyPr>
            <a:normAutofit/>
          </a:bodyPr>
          <a:lstStyle>
            <a:lvl1pPr marL="0" indent="0">
              <a:buNone/>
              <a:defRPr sz="1867"/>
            </a:lvl1pPr>
          </a:lstStyle>
          <a:p>
            <a:pPr lvl="0"/>
            <a:r>
              <a:rPr lang="de-DE"/>
              <a:t>Textmasterformat bearbeiten</a:t>
            </a:r>
          </a:p>
        </p:txBody>
      </p:sp>
      <p:sp>
        <p:nvSpPr>
          <p:cNvPr id="22" name="Textplatzhalter 16"/>
          <p:cNvSpPr>
            <a:spLocks noGrp="1"/>
          </p:cNvSpPr>
          <p:nvPr>
            <p:ph type="body" sz="quarter" idx="28"/>
          </p:nvPr>
        </p:nvSpPr>
        <p:spPr>
          <a:xfrm>
            <a:off x="8832000" y="5341173"/>
            <a:ext cx="2654400" cy="656215"/>
          </a:xfrm>
        </p:spPr>
        <p:txBody>
          <a:bodyPr>
            <a:normAutofit/>
          </a:bodyPr>
          <a:lstStyle>
            <a:lvl1pPr marL="0" indent="0">
              <a:buNone/>
              <a:defRPr sz="1867"/>
            </a:lvl1pPr>
          </a:lstStyle>
          <a:p>
            <a:pPr lvl="0"/>
            <a:r>
              <a:rPr lang="de-DE"/>
              <a:t>Textmasterformat bearbeiten</a:t>
            </a:r>
          </a:p>
        </p:txBody>
      </p:sp>
      <p:sp>
        <p:nvSpPr>
          <p:cNvPr id="23" name="Textplatzhalter 16"/>
          <p:cNvSpPr>
            <a:spLocks noGrp="1"/>
          </p:cNvSpPr>
          <p:nvPr>
            <p:ph type="body" sz="quarter" idx="29"/>
          </p:nvPr>
        </p:nvSpPr>
        <p:spPr>
          <a:xfrm>
            <a:off x="6072000" y="5341173"/>
            <a:ext cx="2654400" cy="656215"/>
          </a:xfrm>
        </p:spPr>
        <p:txBody>
          <a:bodyPr>
            <a:normAutofit/>
          </a:bodyPr>
          <a:lstStyle>
            <a:lvl1pPr marL="0" indent="0">
              <a:buNone/>
              <a:defRPr sz="1867"/>
            </a:lvl1pPr>
          </a:lstStyle>
          <a:p>
            <a:pPr lvl="0"/>
            <a:r>
              <a:rPr lang="de-DE"/>
              <a:t>Textmasterformat bearbeiten</a:t>
            </a:r>
          </a:p>
        </p:txBody>
      </p:sp>
      <p:sp>
        <p:nvSpPr>
          <p:cNvPr id="24" name="Textplatzhalter 16"/>
          <p:cNvSpPr>
            <a:spLocks noGrp="1"/>
          </p:cNvSpPr>
          <p:nvPr>
            <p:ph type="body" sz="quarter" idx="30"/>
          </p:nvPr>
        </p:nvSpPr>
        <p:spPr>
          <a:xfrm>
            <a:off x="3331200" y="5341173"/>
            <a:ext cx="2654400" cy="656215"/>
          </a:xfrm>
        </p:spPr>
        <p:txBody>
          <a:bodyPr>
            <a:normAutofit/>
          </a:bodyPr>
          <a:lstStyle>
            <a:lvl1pPr marL="0" indent="0">
              <a:buNone/>
              <a:defRPr sz="1867"/>
            </a:lvl1pPr>
          </a:lstStyle>
          <a:p>
            <a:pPr lvl="0"/>
            <a:r>
              <a:rPr lang="de-DE"/>
              <a:t>Textmasterformat bearbeiten</a:t>
            </a:r>
          </a:p>
        </p:txBody>
      </p:sp>
      <p:sp>
        <p:nvSpPr>
          <p:cNvPr id="7" name="Bildplatzhalter 6"/>
          <p:cNvSpPr>
            <a:spLocks noGrp="1"/>
          </p:cNvSpPr>
          <p:nvPr>
            <p:ph type="pic" sz="quarter" idx="32"/>
          </p:nvPr>
        </p:nvSpPr>
        <p:spPr>
          <a:xfrm>
            <a:off x="720000" y="1598400"/>
            <a:ext cx="2496000" cy="1440000"/>
          </a:xfrm>
        </p:spPr>
        <p:txBody>
          <a:bodyPr>
            <a:normAutofit/>
          </a:bodyPr>
          <a:lstStyle>
            <a:lvl1pPr>
              <a:defRPr sz="2133"/>
            </a:lvl1pPr>
          </a:lstStyle>
          <a:p>
            <a:r>
              <a:rPr lang="de-DE"/>
              <a:t>Bild durch Klicken auf Symbol hinzufügen</a:t>
            </a:r>
            <a:endParaRPr lang="de-CH" dirty="0"/>
          </a:p>
        </p:txBody>
      </p:sp>
      <p:sp>
        <p:nvSpPr>
          <p:cNvPr id="27" name="Bildplatzhalter 6"/>
          <p:cNvSpPr>
            <a:spLocks noGrp="1"/>
          </p:cNvSpPr>
          <p:nvPr>
            <p:ph type="pic" sz="quarter" idx="33"/>
          </p:nvPr>
        </p:nvSpPr>
        <p:spPr>
          <a:xfrm>
            <a:off x="3465243" y="1598400"/>
            <a:ext cx="2496000" cy="1440000"/>
          </a:xfrm>
        </p:spPr>
        <p:txBody>
          <a:bodyPr>
            <a:normAutofit/>
          </a:bodyPr>
          <a:lstStyle>
            <a:lvl1pPr>
              <a:defRPr sz="2133"/>
            </a:lvl1pPr>
          </a:lstStyle>
          <a:p>
            <a:r>
              <a:rPr lang="de-DE"/>
              <a:t>Bild durch Klicken auf Symbol hinzufügen</a:t>
            </a:r>
            <a:endParaRPr lang="de-CH" dirty="0"/>
          </a:p>
        </p:txBody>
      </p:sp>
      <p:sp>
        <p:nvSpPr>
          <p:cNvPr id="28" name="Bildplatzhalter 6"/>
          <p:cNvSpPr>
            <a:spLocks noGrp="1"/>
          </p:cNvSpPr>
          <p:nvPr>
            <p:ph type="pic" sz="quarter" idx="34"/>
          </p:nvPr>
        </p:nvSpPr>
        <p:spPr>
          <a:xfrm>
            <a:off x="6216277" y="1598400"/>
            <a:ext cx="2496000" cy="1440000"/>
          </a:xfrm>
        </p:spPr>
        <p:txBody>
          <a:bodyPr>
            <a:normAutofit/>
          </a:bodyPr>
          <a:lstStyle>
            <a:lvl1pPr>
              <a:defRPr sz="2133"/>
            </a:lvl1pPr>
          </a:lstStyle>
          <a:p>
            <a:r>
              <a:rPr lang="de-DE"/>
              <a:t>Bild durch Klicken auf Symbol hinzufügen</a:t>
            </a:r>
            <a:endParaRPr lang="de-CH" dirty="0"/>
          </a:p>
        </p:txBody>
      </p:sp>
      <p:sp>
        <p:nvSpPr>
          <p:cNvPr id="29" name="Bildplatzhalter 6"/>
          <p:cNvSpPr>
            <a:spLocks noGrp="1"/>
          </p:cNvSpPr>
          <p:nvPr>
            <p:ph type="pic" sz="quarter" idx="35"/>
          </p:nvPr>
        </p:nvSpPr>
        <p:spPr>
          <a:xfrm>
            <a:off x="8976912" y="1598400"/>
            <a:ext cx="2496000" cy="1440000"/>
          </a:xfrm>
        </p:spPr>
        <p:txBody>
          <a:bodyPr>
            <a:normAutofit/>
          </a:bodyPr>
          <a:lstStyle>
            <a:lvl1pPr>
              <a:defRPr sz="2133"/>
            </a:lvl1pPr>
          </a:lstStyle>
          <a:p>
            <a:r>
              <a:rPr lang="de-DE"/>
              <a:t>Bild durch Klicken auf Symbol hinzufügen</a:t>
            </a:r>
            <a:endParaRPr lang="de-CH" dirty="0"/>
          </a:p>
        </p:txBody>
      </p:sp>
      <p:sp>
        <p:nvSpPr>
          <p:cNvPr id="30" name="Bildplatzhalter 6"/>
          <p:cNvSpPr>
            <a:spLocks noGrp="1"/>
          </p:cNvSpPr>
          <p:nvPr>
            <p:ph type="pic" sz="quarter" idx="36"/>
          </p:nvPr>
        </p:nvSpPr>
        <p:spPr>
          <a:xfrm>
            <a:off x="720000" y="3890556"/>
            <a:ext cx="2496000" cy="1440000"/>
          </a:xfrm>
        </p:spPr>
        <p:txBody>
          <a:bodyPr>
            <a:normAutofit/>
          </a:bodyPr>
          <a:lstStyle>
            <a:lvl1pPr>
              <a:defRPr sz="2133"/>
            </a:lvl1pPr>
          </a:lstStyle>
          <a:p>
            <a:r>
              <a:rPr lang="de-DE"/>
              <a:t>Bild durch Klicken auf Symbol hinzufügen</a:t>
            </a:r>
            <a:endParaRPr lang="de-CH" dirty="0"/>
          </a:p>
        </p:txBody>
      </p:sp>
      <p:sp>
        <p:nvSpPr>
          <p:cNvPr id="31" name="Bildplatzhalter 6"/>
          <p:cNvSpPr>
            <a:spLocks noGrp="1"/>
          </p:cNvSpPr>
          <p:nvPr>
            <p:ph type="pic" sz="quarter" idx="37"/>
          </p:nvPr>
        </p:nvSpPr>
        <p:spPr>
          <a:xfrm>
            <a:off x="6216000" y="3890556"/>
            <a:ext cx="2496000" cy="1440000"/>
          </a:xfrm>
        </p:spPr>
        <p:txBody>
          <a:bodyPr>
            <a:normAutofit/>
          </a:bodyPr>
          <a:lstStyle>
            <a:lvl1pPr>
              <a:defRPr sz="2133"/>
            </a:lvl1pPr>
          </a:lstStyle>
          <a:p>
            <a:r>
              <a:rPr lang="de-DE"/>
              <a:t>Bild durch Klicken auf Symbol hinzufügen</a:t>
            </a:r>
            <a:endParaRPr lang="de-CH" dirty="0"/>
          </a:p>
        </p:txBody>
      </p:sp>
      <p:sp>
        <p:nvSpPr>
          <p:cNvPr id="32" name="Bildplatzhalter 6"/>
          <p:cNvSpPr>
            <a:spLocks noGrp="1"/>
          </p:cNvSpPr>
          <p:nvPr>
            <p:ph type="pic" sz="quarter" idx="38"/>
          </p:nvPr>
        </p:nvSpPr>
        <p:spPr>
          <a:xfrm>
            <a:off x="3465600" y="3890556"/>
            <a:ext cx="2496000" cy="1440000"/>
          </a:xfrm>
        </p:spPr>
        <p:txBody>
          <a:bodyPr>
            <a:normAutofit/>
          </a:bodyPr>
          <a:lstStyle>
            <a:lvl1pPr>
              <a:defRPr sz="2133"/>
            </a:lvl1pPr>
          </a:lstStyle>
          <a:p>
            <a:r>
              <a:rPr lang="de-DE"/>
              <a:t>Bild durch Klicken auf Symbol hinzufügen</a:t>
            </a:r>
            <a:endParaRPr lang="de-CH" dirty="0"/>
          </a:p>
        </p:txBody>
      </p:sp>
      <p:sp>
        <p:nvSpPr>
          <p:cNvPr id="33" name="Bildplatzhalter 6"/>
          <p:cNvSpPr>
            <a:spLocks noGrp="1"/>
          </p:cNvSpPr>
          <p:nvPr>
            <p:ph type="pic" sz="quarter" idx="39"/>
          </p:nvPr>
        </p:nvSpPr>
        <p:spPr>
          <a:xfrm>
            <a:off x="8976000" y="3890556"/>
            <a:ext cx="2496000" cy="1440000"/>
          </a:xfrm>
        </p:spPr>
        <p:txBody>
          <a:bodyPr>
            <a:normAutofit/>
          </a:bodyPr>
          <a:lstStyle>
            <a:lvl1pPr>
              <a:defRPr sz="2133"/>
            </a:lvl1pPr>
          </a:lstStyle>
          <a:p>
            <a:r>
              <a:rPr lang="de-DE"/>
              <a:t>Bild durch Klicken auf Symbol hinzufügen</a:t>
            </a:r>
            <a:endParaRPr lang="de-CH" dirty="0"/>
          </a:p>
        </p:txBody>
      </p:sp>
      <p:sp>
        <p:nvSpPr>
          <p:cNvPr id="25" name="Datumsplatzhalter 9"/>
          <p:cNvSpPr>
            <a:spLocks noGrp="1"/>
          </p:cNvSpPr>
          <p:nvPr>
            <p:ph type="dt" sz="half" idx="2"/>
          </p:nvPr>
        </p:nvSpPr>
        <p:spPr>
          <a:xfrm>
            <a:off x="576000" y="6196800"/>
            <a:ext cx="2844800" cy="216024"/>
          </a:xfrm>
          <a:prstGeom prst="rect">
            <a:avLst/>
          </a:prstGeom>
        </p:spPr>
        <p:txBody>
          <a:bodyPr vert="horz" lIns="91440" tIns="45720" rIns="91440" bIns="45720" rtlCol="0" anchor="ctr"/>
          <a:lstStyle>
            <a:lvl1pPr algn="l">
              <a:defRPr sz="1333">
                <a:solidFill>
                  <a:schemeClr val="tx1"/>
                </a:solidFill>
                <a:latin typeface="Arial" pitchFamily="34" charset="0"/>
                <a:cs typeface="Arial" pitchFamily="34" charset="0"/>
              </a:defRPr>
            </a:lvl1pPr>
          </a:lstStyle>
          <a:p>
            <a:endParaRPr lang="de-CH" dirty="0"/>
          </a:p>
        </p:txBody>
      </p:sp>
    </p:spTree>
    <p:extLst>
      <p:ext uri="{BB962C8B-B14F-4D97-AF65-F5344CB8AC3E}">
        <p14:creationId xmlns:p14="http://schemas.microsoft.com/office/powerpoint/2010/main" val="3576702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Generell">
    <p:spTree>
      <p:nvGrpSpPr>
        <p:cNvPr id="1" name=""/>
        <p:cNvGrpSpPr/>
        <p:nvPr/>
      </p:nvGrpSpPr>
      <p:grpSpPr>
        <a:xfrm>
          <a:off x="0" y="0"/>
          <a:ext cx="0" cy="0"/>
          <a:chOff x="0" y="0"/>
          <a:chExt cx="0" cy="0"/>
        </a:xfrm>
      </p:grpSpPr>
      <p:sp>
        <p:nvSpPr>
          <p:cNvPr id="7" name="Titelplatzhalter 1"/>
          <p:cNvSpPr>
            <a:spLocks noGrp="1"/>
          </p:cNvSpPr>
          <p:nvPr>
            <p:ph type="title"/>
          </p:nvPr>
        </p:nvSpPr>
        <p:spPr>
          <a:xfrm>
            <a:off x="576001" y="720912"/>
            <a:ext cx="10908207" cy="547501"/>
          </a:xfrm>
          <a:prstGeom prst="rect">
            <a:avLst/>
          </a:prstGeom>
        </p:spPr>
        <p:txBody>
          <a:bodyPr vert="horz" lIns="91440" tIns="45720" rIns="91440" bIns="45720" rtlCol="0" anchor="ctr">
            <a:noAutofit/>
          </a:bodyPr>
          <a:lstStyle/>
          <a:p>
            <a:r>
              <a:rPr lang="de-DE" dirty="0"/>
              <a:t>Titelmasterformat durch Klicken bearbeiten</a:t>
            </a:r>
            <a:endParaRPr lang="de-CH" dirty="0"/>
          </a:p>
        </p:txBody>
      </p:sp>
      <p:sp>
        <p:nvSpPr>
          <p:cNvPr id="9" name="Textplatzhalter 8"/>
          <p:cNvSpPr>
            <a:spLocks noGrp="1"/>
          </p:cNvSpPr>
          <p:nvPr>
            <p:ph type="body" sz="quarter" idx="13"/>
          </p:nvPr>
        </p:nvSpPr>
        <p:spPr>
          <a:xfrm>
            <a:off x="576000" y="1700809"/>
            <a:ext cx="10910400" cy="4416359"/>
          </a:xfrm>
        </p:spPr>
        <p:txBody>
          <a:bodyPr>
            <a:normAutofit/>
          </a:bodyPr>
          <a:lstStyle>
            <a:lvl1pPr marL="0" indent="0">
              <a:buNone/>
              <a:defRPr sz="2133"/>
            </a:lvl1pPr>
          </a:lstStyle>
          <a:p>
            <a:pPr lvl="0"/>
            <a:r>
              <a:rPr lang="de-DE" dirty="0"/>
              <a:t>Textmasterformat bearbeiten</a:t>
            </a:r>
          </a:p>
        </p:txBody>
      </p:sp>
      <p:sp>
        <p:nvSpPr>
          <p:cNvPr id="3" name="Textplatzhalter 2"/>
          <p:cNvSpPr>
            <a:spLocks noGrp="1"/>
          </p:cNvSpPr>
          <p:nvPr>
            <p:ph type="body" sz="quarter" idx="14"/>
          </p:nvPr>
        </p:nvSpPr>
        <p:spPr>
          <a:xfrm>
            <a:off x="577851" y="1286934"/>
            <a:ext cx="10894483" cy="317500"/>
          </a:xfrm>
        </p:spPr>
        <p:txBody>
          <a:bodyPr>
            <a:noAutofit/>
          </a:bodyPr>
          <a:lstStyle>
            <a:lvl1pPr marL="0" indent="0">
              <a:buNone/>
              <a:defRPr sz="2667"/>
            </a:lvl1pPr>
            <a:lvl2pPr marL="457189" indent="0">
              <a:buNone/>
              <a:defRPr/>
            </a:lvl2pPr>
            <a:lvl3pPr marL="888978" indent="0">
              <a:buNone/>
              <a:defRPr/>
            </a:lvl3pPr>
            <a:lvl4pPr marL="1371566" indent="0">
              <a:buNone/>
              <a:defRPr/>
            </a:lvl4pPr>
            <a:lvl5pPr marL="1854154" indent="0">
              <a:buNone/>
              <a:defRPr/>
            </a:lvl5pPr>
          </a:lstStyle>
          <a:p>
            <a:pPr lvl="0"/>
            <a:r>
              <a:rPr lang="de-DE" dirty="0"/>
              <a:t>Textmasterformat bearbeiten</a:t>
            </a:r>
          </a:p>
        </p:txBody>
      </p:sp>
    </p:spTree>
    <p:extLst>
      <p:ext uri="{BB962C8B-B14F-4D97-AF65-F5344CB8AC3E}">
        <p14:creationId xmlns:p14="http://schemas.microsoft.com/office/powerpoint/2010/main" val="1564976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a:xfrm>
            <a:off x="576000" y="6196800"/>
            <a:ext cx="2844800" cy="216024"/>
          </a:xfrm>
          <a:prstGeom prst="rect">
            <a:avLst/>
          </a:prstGeom>
        </p:spPr>
        <p:txBody>
          <a:bodyPr/>
          <a:lstStyle/>
          <a:p>
            <a:endParaRPr lang="de-CH">
              <a:solidFill>
                <a:prstClr val="black">
                  <a:tint val="75000"/>
                </a:prstClr>
              </a:solidFill>
            </a:endParaRPr>
          </a:p>
        </p:txBody>
      </p:sp>
      <p:sp>
        <p:nvSpPr>
          <p:cNvPr id="6" name="Foliennummernplatzhalter 5"/>
          <p:cNvSpPr>
            <a:spLocks noGrp="1"/>
          </p:cNvSpPr>
          <p:nvPr>
            <p:ph type="sldNum" sz="quarter" idx="12"/>
          </p:nvPr>
        </p:nvSpPr>
        <p:spPr/>
        <p:txBody>
          <a:bodyPr/>
          <a:lstStyle/>
          <a:p>
            <a:fld id="{E846ECE5-9FF4-49D2-8F04-811D8B67C55E}" type="slidenum">
              <a:rPr lang="de-CH" smtClean="0">
                <a:solidFill>
                  <a:prstClr val="black">
                    <a:tint val="75000"/>
                  </a:prstClr>
                </a:solidFill>
              </a:rPr>
              <a:pPr/>
              <a:t>‹#›</a:t>
            </a:fld>
            <a:endParaRPr lang="de-CH">
              <a:solidFill>
                <a:prstClr val="black">
                  <a:tint val="75000"/>
                </a:prstClr>
              </a:solidFill>
            </a:endParaRPr>
          </a:p>
        </p:txBody>
      </p:sp>
    </p:spTree>
    <p:extLst>
      <p:ext uri="{BB962C8B-B14F-4D97-AF65-F5344CB8AC3E}">
        <p14:creationId xmlns:p14="http://schemas.microsoft.com/office/powerpoint/2010/main" val="1045179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43607" y="3044958"/>
            <a:ext cx="5568619" cy="1344149"/>
          </a:xfrm>
        </p:spPr>
        <p:txBody>
          <a:bodyPr/>
          <a:lstStyle>
            <a:lvl1pPr>
              <a:defRPr>
                <a:latin typeface="+mj-lt"/>
              </a:defRPr>
            </a:lvl1pPr>
          </a:lstStyle>
          <a:p>
            <a:r>
              <a:rPr lang="de-DE" dirty="0"/>
              <a:t>Titelmasterformat durch Klicken bearbeiten</a:t>
            </a:r>
            <a:endParaRPr lang="de-CH" dirty="0"/>
          </a:p>
        </p:txBody>
      </p:sp>
      <p:sp>
        <p:nvSpPr>
          <p:cNvPr id="3" name="Fußzeilenplatzhalter 2"/>
          <p:cNvSpPr>
            <a:spLocks noGrp="1"/>
          </p:cNvSpPr>
          <p:nvPr>
            <p:ph type="ftr" sz="quarter" idx="10"/>
          </p:nvPr>
        </p:nvSpPr>
        <p:spPr/>
        <p:txBody>
          <a:bodyPr/>
          <a:lstStyle/>
          <a:p>
            <a:r>
              <a:rPr lang="en-US"/>
              <a:t>SR Vivodent S PE - sales and marketing presentation</a:t>
            </a:r>
            <a:endParaRPr lang="de-CH" dirty="0"/>
          </a:p>
        </p:txBody>
      </p:sp>
      <p:sp>
        <p:nvSpPr>
          <p:cNvPr id="4" name="Foliennummernplatzhalter 3"/>
          <p:cNvSpPr>
            <a:spLocks noGrp="1"/>
          </p:cNvSpPr>
          <p:nvPr>
            <p:ph type="sldNum" sz="quarter" idx="11"/>
          </p:nvPr>
        </p:nvSpPr>
        <p:spPr/>
        <p:txBody>
          <a:bodyPr/>
          <a:lstStyle/>
          <a:p>
            <a:fld id="{DEBFC233-128D-4F00-B852-B328AABF1E8D}" type="slidenum">
              <a:rPr lang="de-CH" smtClean="0"/>
              <a:pPr/>
              <a:t>‹#›</a:t>
            </a:fld>
            <a:endParaRPr lang="de-CH" dirty="0"/>
          </a:p>
        </p:txBody>
      </p:sp>
      <p:sp>
        <p:nvSpPr>
          <p:cNvPr id="5" name="Datumsplatzhalter 4"/>
          <p:cNvSpPr>
            <a:spLocks noGrp="1"/>
          </p:cNvSpPr>
          <p:nvPr>
            <p:ph type="dt" sz="half" idx="12"/>
          </p:nvPr>
        </p:nvSpPr>
        <p:spPr>
          <a:xfrm>
            <a:off x="576000" y="6196800"/>
            <a:ext cx="2844800" cy="216024"/>
          </a:xfrm>
          <a:prstGeom prst="rect">
            <a:avLst/>
          </a:prstGeom>
        </p:spPr>
        <p:txBody>
          <a:bodyPr/>
          <a:lstStyle/>
          <a:p>
            <a:endParaRPr lang="de-CH" dirty="0"/>
          </a:p>
        </p:txBody>
      </p:sp>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spTree>
    <p:extLst>
      <p:ext uri="{BB962C8B-B14F-4D97-AF65-F5344CB8AC3E}">
        <p14:creationId xmlns:p14="http://schemas.microsoft.com/office/powerpoint/2010/main" val="1560405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en-US"/>
              <a:t>SR Vivodent S PE - sales and marketing presentation</a:t>
            </a:r>
            <a:endParaRPr lang="de-CH" dirty="0"/>
          </a:p>
        </p:txBody>
      </p:sp>
      <p:sp>
        <p:nvSpPr>
          <p:cNvPr id="4" name="Foliennummernplatzhalter 3"/>
          <p:cNvSpPr>
            <a:spLocks noGrp="1"/>
          </p:cNvSpPr>
          <p:nvPr>
            <p:ph type="sldNum" sz="quarter" idx="11"/>
          </p:nvPr>
        </p:nvSpPr>
        <p:spPr/>
        <p:txBody>
          <a:bodyPr/>
          <a:lstStyle/>
          <a:p>
            <a:fld id="{DEBFC233-128D-4F00-B852-B328AABF1E8D}" type="slidenum">
              <a:rPr lang="de-CH" smtClean="0"/>
              <a:pPr/>
              <a:t>‹#›</a:t>
            </a:fld>
            <a:endParaRPr lang="de-CH" dirty="0"/>
          </a:p>
        </p:txBody>
      </p:sp>
      <p:grpSp>
        <p:nvGrpSpPr>
          <p:cNvPr id="6" name="Gruppieren 5"/>
          <p:cNvGrpSpPr/>
          <p:nvPr userDrawn="1"/>
        </p:nvGrpSpPr>
        <p:grpSpPr>
          <a:xfrm>
            <a:off x="1806" y="1316766"/>
            <a:ext cx="12188388" cy="4800401"/>
            <a:chOff x="1354" y="987574"/>
            <a:chExt cx="9141291" cy="3600301"/>
          </a:xfrm>
        </p:grpSpPr>
        <p:pic>
          <p:nvPicPr>
            <p:cNvPr id="24" name="Grafik 23"/>
            <p:cNvPicPr>
              <a:picLocks noChangeAspect="1"/>
            </p:cNvPicPr>
            <p:nvPr userDrawn="1"/>
          </p:nvPicPr>
          <p:blipFill rotWithShape="1">
            <a:blip r:embed="rId2">
              <a:extLst>
                <a:ext uri="{28A0092B-C50C-407E-A947-70E740481C1C}">
                  <a14:useLocalDpi xmlns:a14="http://schemas.microsoft.com/office/drawing/2010/main" val="0"/>
                </a:ext>
              </a:extLst>
            </a:blip>
            <a:srcRect t="20091" b="13611"/>
            <a:stretch/>
          </p:blipFill>
          <p:spPr>
            <a:xfrm>
              <a:off x="1354" y="1033397"/>
              <a:ext cx="9141291" cy="3410016"/>
            </a:xfrm>
            <a:prstGeom prst="rect">
              <a:avLst/>
            </a:prstGeom>
          </p:spPr>
        </p:pic>
        <p:pic>
          <p:nvPicPr>
            <p:cNvPr id="26" name="Grafik 25"/>
            <p:cNvPicPr>
              <a:picLocks noChangeAspect="1"/>
            </p:cNvPicPr>
            <p:nvPr userDrawn="1"/>
          </p:nvPicPr>
          <p:blipFill rotWithShape="1">
            <a:blip r:embed="rId2">
              <a:extLst>
                <a:ext uri="{28A0092B-C50C-407E-A947-70E740481C1C}">
                  <a14:useLocalDpi xmlns:a14="http://schemas.microsoft.com/office/drawing/2010/main" val="0"/>
                </a:ext>
              </a:extLst>
            </a:blip>
            <a:srcRect l="64112" t="19197" r="71" b="44356"/>
            <a:stretch/>
          </p:blipFill>
          <p:spPr>
            <a:xfrm>
              <a:off x="3995936" y="987574"/>
              <a:ext cx="3274201" cy="1874623"/>
            </a:xfrm>
            <a:prstGeom prst="rect">
              <a:avLst/>
            </a:prstGeom>
          </p:spPr>
        </p:pic>
        <p:sp>
          <p:nvSpPr>
            <p:cNvPr id="2" name="Rechteck 1"/>
            <p:cNvSpPr/>
            <p:nvPr userDrawn="1"/>
          </p:nvSpPr>
          <p:spPr>
            <a:xfrm>
              <a:off x="6876256" y="4227934"/>
              <a:ext cx="2266389" cy="359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a:p>
          </p:txBody>
        </p:sp>
      </p:grpSp>
    </p:spTree>
    <p:extLst>
      <p:ext uri="{BB962C8B-B14F-4D97-AF65-F5344CB8AC3E}">
        <p14:creationId xmlns:p14="http://schemas.microsoft.com/office/powerpoint/2010/main" val="696862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Fußzeilenplatzhalter 2"/>
          <p:cNvSpPr>
            <a:spLocks noGrp="1"/>
          </p:cNvSpPr>
          <p:nvPr>
            <p:ph type="ftr" sz="quarter" idx="10"/>
          </p:nvPr>
        </p:nvSpPr>
        <p:spPr/>
        <p:txBody>
          <a:bodyPr/>
          <a:lstStyle/>
          <a:p>
            <a:r>
              <a:rPr lang="en-US"/>
              <a:t>SR Vivodent S PE - sales and marketing presentation</a:t>
            </a:r>
            <a:endParaRPr lang="de-CH" dirty="0"/>
          </a:p>
        </p:txBody>
      </p:sp>
      <p:sp>
        <p:nvSpPr>
          <p:cNvPr id="4" name="Foliennummernplatzhalter 3"/>
          <p:cNvSpPr>
            <a:spLocks noGrp="1"/>
          </p:cNvSpPr>
          <p:nvPr>
            <p:ph type="sldNum" sz="quarter" idx="11"/>
          </p:nvPr>
        </p:nvSpPr>
        <p:spPr/>
        <p:txBody>
          <a:bodyPr/>
          <a:lstStyle/>
          <a:p>
            <a:fld id="{DEBFC233-128D-4F00-B852-B328AABF1E8D}" type="slidenum">
              <a:rPr lang="de-CH" smtClean="0"/>
              <a:pPr/>
              <a:t>‹#›</a:t>
            </a:fld>
            <a:endParaRPr lang="de-CH" dirty="0"/>
          </a:p>
        </p:txBody>
      </p:sp>
      <p:sp>
        <p:nvSpPr>
          <p:cNvPr id="5" name="Datumsplatzhalter 4"/>
          <p:cNvSpPr>
            <a:spLocks noGrp="1"/>
          </p:cNvSpPr>
          <p:nvPr>
            <p:ph type="dt" sz="half" idx="12"/>
          </p:nvPr>
        </p:nvSpPr>
        <p:spPr>
          <a:xfrm>
            <a:off x="576000" y="6196800"/>
            <a:ext cx="2844800" cy="216024"/>
          </a:xfrm>
          <a:prstGeom prst="rect">
            <a:avLst/>
          </a:prstGeom>
        </p:spPr>
        <p:txBody>
          <a:bodyPr/>
          <a:lstStyle/>
          <a:p>
            <a:endParaRPr lang="de-CH" dirty="0"/>
          </a:p>
        </p:txBody>
      </p:sp>
    </p:spTree>
    <p:extLst>
      <p:ext uri="{BB962C8B-B14F-4D97-AF65-F5344CB8AC3E}">
        <p14:creationId xmlns:p14="http://schemas.microsoft.com/office/powerpoint/2010/main" val="1849582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movable_Pro_A+N_Portfolio">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8800" y="720001"/>
            <a:ext cx="8416765" cy="1508745"/>
          </a:xfrm>
          <a:prstGeom prst="rect">
            <a:avLst/>
          </a:prstGeom>
        </p:spPr>
      </p:pic>
      <p:sp>
        <p:nvSpPr>
          <p:cNvPr id="8" name="Rechteck 7"/>
          <p:cNvSpPr/>
          <p:nvPr userDrawn="1"/>
        </p:nvSpPr>
        <p:spPr>
          <a:xfrm>
            <a:off x="1948800" y="2217601"/>
            <a:ext cx="8414400" cy="3694804"/>
          </a:xfrm>
          <a:prstGeom prst="rect">
            <a:avLst/>
          </a:prstGeom>
          <a:gradFill flip="none" rotWithShape="1">
            <a:gsLst>
              <a:gs pos="0">
                <a:schemeClr val="bg1">
                  <a:lumMod val="95000"/>
                </a:schemeClr>
              </a:gs>
              <a:gs pos="52000">
                <a:schemeClr val="bg1">
                  <a:lumMod val="92000"/>
                </a:schemeClr>
              </a:gs>
              <a:gs pos="100000">
                <a:schemeClr val="bg1">
                  <a:lumMod val="9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a:p>
        </p:txBody>
      </p:sp>
      <p:sp>
        <p:nvSpPr>
          <p:cNvPr id="4" name="Foliennummernplatzhalter 3"/>
          <p:cNvSpPr>
            <a:spLocks noGrp="1"/>
          </p:cNvSpPr>
          <p:nvPr>
            <p:ph type="sldNum" sz="quarter" idx="11"/>
          </p:nvPr>
        </p:nvSpPr>
        <p:spPr>
          <a:xfrm>
            <a:off x="11337725" y="452670"/>
            <a:ext cx="960107" cy="299335"/>
          </a:xfrm>
        </p:spPr>
        <p:txBody>
          <a:bodyPr/>
          <a:lstStyle/>
          <a:p>
            <a:fld id="{DEBFC233-128D-4F00-B852-B328AABF1E8D}" type="slidenum">
              <a:rPr lang="de-CH" smtClean="0"/>
              <a:pPr/>
              <a:t>‹#›</a:t>
            </a:fld>
            <a:endParaRPr lang="de-CH" dirty="0"/>
          </a:p>
        </p:txBody>
      </p:sp>
      <p:sp>
        <p:nvSpPr>
          <p:cNvPr id="6" name="Textfeld 5"/>
          <p:cNvSpPr txBox="1"/>
          <p:nvPr userDrawn="1"/>
        </p:nvSpPr>
        <p:spPr>
          <a:xfrm>
            <a:off x="2409601" y="1809359"/>
            <a:ext cx="6363799" cy="500243"/>
          </a:xfrm>
          <a:prstGeom prst="rect">
            <a:avLst/>
          </a:prstGeom>
        </p:spPr>
        <p:txBody>
          <a:bodyPr vert="horz" lIns="121920" tIns="60960" rIns="121920" bIns="60960" rtlCol="0">
            <a:noAutofit/>
          </a:bodyPr>
          <a:lstStyle>
            <a:defPPr>
              <a:defRPr lang="de-DE"/>
            </a:defPPr>
            <a:lvl1pPr lvl="0" indent="0" fontAlgn="ctr">
              <a:spcBef>
                <a:spcPct val="20000"/>
              </a:spcBef>
              <a:buFont typeface="Arial" pitchFamily="34" charset="0"/>
              <a:buNone/>
              <a:defRPr sz="2350" b="1" cap="none" spc="90" baseline="0">
                <a:ln w="13500">
                  <a:noFill/>
                  <a:prstDash val="solid"/>
                </a:ln>
                <a:solidFill>
                  <a:schemeClr val="accent1">
                    <a:tint val="3000"/>
                    <a:alpha val="95000"/>
                  </a:schemeClr>
                </a:solidFill>
                <a:effectLst/>
                <a:latin typeface="Arial" pitchFamily="34" charset="0"/>
                <a:cs typeface="Arial" pitchFamily="34" charset="0"/>
              </a:defRPr>
            </a:lvl1pPr>
            <a:lvl2pPr marL="628650" indent="-285750">
              <a:spcBef>
                <a:spcPct val="20000"/>
              </a:spcBef>
              <a:buFont typeface="Arial" pitchFamily="34" charset="0"/>
              <a:buChar char="•"/>
              <a:defRPr sz="2000">
                <a:latin typeface="Arial" pitchFamily="34" charset="0"/>
                <a:cs typeface="Arial" pitchFamily="34" charset="0"/>
              </a:defRPr>
            </a:lvl2pPr>
            <a:lvl3pPr marL="895350" indent="-228600">
              <a:spcBef>
                <a:spcPct val="20000"/>
              </a:spcBef>
              <a:buFont typeface="Arial" pitchFamily="34" charset="0"/>
              <a:buChar char="•"/>
              <a:defRPr>
                <a:latin typeface="Arial" pitchFamily="34" charset="0"/>
                <a:cs typeface="Arial" pitchFamily="34" charset="0"/>
              </a:defRPr>
            </a:lvl3pPr>
            <a:lvl4pPr marL="1257300" indent="-228600">
              <a:spcBef>
                <a:spcPct val="20000"/>
              </a:spcBef>
              <a:buFont typeface="Arial" pitchFamily="34" charset="0"/>
              <a:buChar char="•"/>
              <a:defRPr sz="1600">
                <a:latin typeface="Arial" pitchFamily="34" charset="0"/>
                <a:cs typeface="Arial" pitchFamily="34" charset="0"/>
              </a:defRPr>
            </a:lvl4pPr>
            <a:lvl5pPr marL="1619250" indent="-228600">
              <a:spcBef>
                <a:spcPct val="20000"/>
              </a:spcBef>
              <a:buFont typeface="Arial" pitchFamily="34" charset="0"/>
              <a:buChar char="•"/>
              <a:defRPr sz="1400">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de-DE" sz="2533" dirty="0" err="1"/>
              <a:t>Removable</a:t>
            </a:r>
            <a:r>
              <a:rPr lang="de-DE" sz="2533" dirty="0"/>
              <a:t> </a:t>
            </a:r>
            <a:r>
              <a:rPr lang="de-DE" sz="2533" dirty="0" err="1"/>
              <a:t>Prosthetics</a:t>
            </a:r>
            <a:endParaRPr lang="de-CH" sz="2533" dirty="0"/>
          </a:p>
        </p:txBody>
      </p:sp>
      <p:sp>
        <p:nvSpPr>
          <p:cNvPr id="11" name="Textfeld 10"/>
          <p:cNvSpPr txBox="1"/>
          <p:nvPr userDrawn="1"/>
        </p:nvSpPr>
        <p:spPr>
          <a:xfrm>
            <a:off x="2409600" y="4257599"/>
            <a:ext cx="7577627" cy="1035925"/>
          </a:xfrm>
          <a:prstGeom prst="rect">
            <a:avLst/>
          </a:prstGeom>
          <a:noFill/>
        </p:spPr>
        <p:txBody>
          <a:bodyPr wrap="square" rtlCol="0">
            <a:spAutoFit/>
          </a:bodyPr>
          <a:lstStyle>
            <a:defPPr>
              <a:defRPr lang="de-DE"/>
            </a:defPPr>
            <a:lvl1pPr lvl="0">
              <a:defRPr sz="1600" spc="-80" baseline="0">
                <a:effectLst/>
                <a:latin typeface="Arial" pitchFamily="34" charset="0"/>
                <a:cs typeface="Arial" pitchFamily="34" charset="0"/>
              </a:defRPr>
            </a:lvl1pPr>
          </a:lstStyle>
          <a:p>
            <a:pPr lvl="0"/>
            <a:r>
              <a:rPr lang="en-US" sz="1533" spc="-27" baseline="0" dirty="0"/>
              <a:t>These products form a part of the “Removable Prosthetics” product category. They cover the procedure involved in the fabrication of removable dentures – from treatment planning and impression taking to aftercare. The products are optimally coordinated with each other and enable successful processing and application.</a:t>
            </a:r>
            <a:endParaRPr lang="de-CH" sz="1533" spc="-27" baseline="0" dirty="0"/>
          </a:p>
        </p:txBody>
      </p:sp>
      <p:pic>
        <p:nvPicPr>
          <p:cNvPr id="12" name="Grafik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34400" y="2726400"/>
            <a:ext cx="7230768" cy="1118400"/>
          </a:xfrm>
          <a:prstGeom prst="rect">
            <a:avLst/>
          </a:prstGeom>
        </p:spPr>
      </p:pic>
    </p:spTree>
    <p:extLst>
      <p:ext uri="{BB962C8B-B14F-4D97-AF65-F5344CB8AC3E}">
        <p14:creationId xmlns:p14="http://schemas.microsoft.com/office/powerpoint/2010/main" val="1101829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10"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7039"/>
          <a:stretch/>
        </p:blipFill>
        <p:spPr bwMode="auto">
          <a:xfrm>
            <a:off x="683" y="1330058"/>
            <a:ext cx="12192000" cy="4532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ußzeilenplatzhalter 4"/>
          <p:cNvSpPr>
            <a:spLocks noGrp="1"/>
          </p:cNvSpPr>
          <p:nvPr>
            <p:ph type="ftr" sz="quarter" idx="11"/>
          </p:nvPr>
        </p:nvSpPr>
        <p:spPr>
          <a:xfrm>
            <a:off x="576000" y="6504064"/>
            <a:ext cx="5505683" cy="285309"/>
          </a:xfrm>
        </p:spPr>
        <p:txBody>
          <a:bodyPr/>
          <a:lstStyle>
            <a:lvl1pPr>
              <a:defRPr>
                <a:solidFill>
                  <a:schemeClr val="tx1">
                    <a:lumMod val="65000"/>
                    <a:lumOff val="35000"/>
                  </a:schemeClr>
                </a:solidFill>
              </a:defRPr>
            </a:lvl1pPr>
          </a:lstStyle>
          <a:p>
            <a:r>
              <a:rPr lang="en-US"/>
              <a:t>SR Vivodent S PE - sales and marketing presentation</a:t>
            </a:r>
            <a:endParaRPr lang="de-CH" dirty="0"/>
          </a:p>
        </p:txBody>
      </p:sp>
      <p:sp>
        <p:nvSpPr>
          <p:cNvPr id="6" name="Foliennummernplatzhalter 5"/>
          <p:cNvSpPr>
            <a:spLocks noGrp="1"/>
          </p:cNvSpPr>
          <p:nvPr>
            <p:ph type="sldNum" sz="quarter" idx="12"/>
          </p:nvPr>
        </p:nvSpPr>
        <p:spPr/>
        <p:txBody>
          <a:bodyPr/>
          <a:lstStyle/>
          <a:p>
            <a:fld id="{DEBFC233-128D-4F00-B852-B328AABF1E8D}" type="slidenum">
              <a:rPr lang="de-CH" smtClean="0"/>
              <a:t>‹#›</a:t>
            </a:fld>
            <a:endParaRPr lang="de-CH"/>
          </a:p>
        </p:txBody>
      </p:sp>
      <p:sp>
        <p:nvSpPr>
          <p:cNvPr id="7" name="Titelplatzhalter 1"/>
          <p:cNvSpPr>
            <a:spLocks noGrp="1"/>
          </p:cNvSpPr>
          <p:nvPr>
            <p:ph type="title"/>
          </p:nvPr>
        </p:nvSpPr>
        <p:spPr>
          <a:xfrm>
            <a:off x="576001" y="720912"/>
            <a:ext cx="10908207" cy="547501"/>
          </a:xfrm>
          <a:prstGeom prst="rect">
            <a:avLst/>
          </a:prstGeom>
        </p:spPr>
        <p:txBody>
          <a:bodyPr vert="horz" lIns="91440" tIns="45720" rIns="91440" bIns="45720" rtlCol="0" anchor="ctr">
            <a:noAutofit/>
          </a:bodyPr>
          <a:lstStyle>
            <a:lvl1pPr>
              <a:defRPr>
                <a:solidFill>
                  <a:schemeClr val="tx1">
                    <a:lumMod val="75000"/>
                    <a:lumOff val="25000"/>
                  </a:schemeClr>
                </a:solidFill>
              </a:defRPr>
            </a:lvl1pPr>
          </a:lstStyle>
          <a:p>
            <a:r>
              <a:rPr lang="de-DE" dirty="0"/>
              <a:t>Titelmasterformat durch Klicken bearbeiten</a:t>
            </a:r>
            <a:endParaRPr lang="de-CH" dirty="0"/>
          </a:p>
        </p:txBody>
      </p:sp>
      <p:sp>
        <p:nvSpPr>
          <p:cNvPr id="9" name="Textplatzhalter 8"/>
          <p:cNvSpPr>
            <a:spLocks noGrp="1"/>
          </p:cNvSpPr>
          <p:nvPr>
            <p:ph type="body" sz="quarter" idx="13"/>
          </p:nvPr>
        </p:nvSpPr>
        <p:spPr>
          <a:xfrm>
            <a:off x="576000" y="1464000"/>
            <a:ext cx="10910400" cy="45696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1350858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6" name="Rechteck 5"/>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a:p>
        </p:txBody>
      </p:sp>
      <p:sp>
        <p:nvSpPr>
          <p:cNvPr id="2" name="Titel 1"/>
          <p:cNvSpPr>
            <a:spLocks noGrp="1"/>
          </p:cNvSpPr>
          <p:nvPr>
            <p:ph type="title"/>
          </p:nvPr>
        </p:nvSpPr>
        <p:spPr>
          <a:xfrm>
            <a:off x="576001" y="356659"/>
            <a:ext cx="10908207" cy="547501"/>
          </a:xfrm>
        </p:spPr>
        <p:txBody>
          <a:bodyPr/>
          <a:lstStyle>
            <a:lvl1pPr>
              <a:defRPr>
                <a:solidFill>
                  <a:schemeClr val="bg1">
                    <a:lumMod val="50000"/>
                  </a:schemeClr>
                </a:solidFill>
              </a:defRPr>
            </a:lvl1pPr>
          </a:lstStyle>
          <a:p>
            <a:r>
              <a:rPr lang="de-DE" dirty="0"/>
              <a:t>Titelmasterformat durch Klicken bearbeiten</a:t>
            </a:r>
            <a:endParaRPr lang="de-CH" dirty="0"/>
          </a:p>
        </p:txBody>
      </p:sp>
      <p:sp>
        <p:nvSpPr>
          <p:cNvPr id="3" name="Fußzeilenplatzhalter 2"/>
          <p:cNvSpPr>
            <a:spLocks noGrp="1"/>
          </p:cNvSpPr>
          <p:nvPr>
            <p:ph type="ftr" sz="quarter" idx="10"/>
          </p:nvPr>
        </p:nvSpPr>
        <p:spPr/>
        <p:txBody>
          <a:bodyPr/>
          <a:lstStyle/>
          <a:p>
            <a:r>
              <a:rPr lang="en-US"/>
              <a:t>SR Vivodent S PE - sales and marketing presentation</a:t>
            </a:r>
            <a:endParaRPr lang="de-CH" dirty="0"/>
          </a:p>
        </p:txBody>
      </p:sp>
      <p:sp>
        <p:nvSpPr>
          <p:cNvPr id="4" name="Foliennummernplatzhalter 3"/>
          <p:cNvSpPr>
            <a:spLocks noGrp="1"/>
          </p:cNvSpPr>
          <p:nvPr>
            <p:ph type="sldNum" sz="quarter" idx="11"/>
          </p:nvPr>
        </p:nvSpPr>
        <p:spPr/>
        <p:txBody>
          <a:bodyPr/>
          <a:lstStyle/>
          <a:p>
            <a:fld id="{DEBFC233-128D-4F00-B852-B328AABF1E8D}" type="slidenum">
              <a:rPr lang="de-CH" smtClean="0"/>
              <a:pPr/>
              <a:t>‹#›</a:t>
            </a:fld>
            <a:endParaRPr lang="de-CH" dirty="0"/>
          </a:p>
        </p:txBody>
      </p:sp>
    </p:spTree>
    <p:extLst>
      <p:ext uri="{BB962C8B-B14F-4D97-AF65-F5344CB8AC3E}">
        <p14:creationId xmlns:p14="http://schemas.microsoft.com/office/powerpoint/2010/main" val="369595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a:xfrm>
            <a:off x="576000" y="6504064"/>
            <a:ext cx="5505683" cy="285309"/>
          </a:xfrm>
        </p:spPr>
        <p:txBody>
          <a:bodyPr/>
          <a:lstStyle>
            <a:lvl1pPr>
              <a:defRPr>
                <a:solidFill>
                  <a:schemeClr val="tx1">
                    <a:lumMod val="65000"/>
                    <a:lumOff val="35000"/>
                  </a:schemeClr>
                </a:solidFill>
              </a:defRPr>
            </a:lvl1pPr>
          </a:lstStyle>
          <a:p>
            <a:r>
              <a:rPr lang="en-US"/>
              <a:t>SR Vivodent S PE - sales and marketing presentation</a:t>
            </a:r>
            <a:endParaRPr lang="de-CH" dirty="0"/>
          </a:p>
        </p:txBody>
      </p:sp>
      <p:sp>
        <p:nvSpPr>
          <p:cNvPr id="6" name="Foliennummernplatzhalter 5"/>
          <p:cNvSpPr>
            <a:spLocks noGrp="1"/>
          </p:cNvSpPr>
          <p:nvPr>
            <p:ph type="sldNum" sz="quarter" idx="12"/>
          </p:nvPr>
        </p:nvSpPr>
        <p:spPr/>
        <p:txBody>
          <a:bodyPr/>
          <a:lstStyle/>
          <a:p>
            <a:fld id="{DEBFC233-128D-4F00-B852-B328AABF1E8D}" type="slidenum">
              <a:rPr lang="de-CH" smtClean="0"/>
              <a:t>‹#›</a:t>
            </a:fld>
            <a:endParaRPr lang="de-CH"/>
          </a:p>
        </p:txBody>
      </p:sp>
      <p:sp>
        <p:nvSpPr>
          <p:cNvPr id="7" name="Titelplatzhalter 1"/>
          <p:cNvSpPr>
            <a:spLocks noGrp="1"/>
          </p:cNvSpPr>
          <p:nvPr>
            <p:ph type="title"/>
          </p:nvPr>
        </p:nvSpPr>
        <p:spPr>
          <a:xfrm>
            <a:off x="576001" y="720912"/>
            <a:ext cx="10908207" cy="547501"/>
          </a:xfrm>
          <a:prstGeom prst="rect">
            <a:avLst/>
          </a:prstGeom>
        </p:spPr>
        <p:txBody>
          <a:bodyPr vert="horz" lIns="91440" tIns="45720" rIns="91440" bIns="45720" rtlCol="0" anchor="ctr">
            <a:noAutofit/>
          </a:bodyPr>
          <a:lstStyle>
            <a:lvl1pPr>
              <a:defRPr>
                <a:solidFill>
                  <a:schemeClr val="tx1">
                    <a:lumMod val="65000"/>
                    <a:lumOff val="35000"/>
                  </a:schemeClr>
                </a:solidFill>
              </a:defRPr>
            </a:lvl1pPr>
          </a:lstStyle>
          <a:p>
            <a:r>
              <a:rPr lang="de-DE" dirty="0"/>
              <a:t>Titelmasterformat durch Klicken bearbeiten</a:t>
            </a:r>
            <a:endParaRPr lang="de-CH" dirty="0"/>
          </a:p>
        </p:txBody>
      </p:sp>
      <p:sp>
        <p:nvSpPr>
          <p:cNvPr id="9" name="Textplatzhalter 8"/>
          <p:cNvSpPr>
            <a:spLocks noGrp="1"/>
          </p:cNvSpPr>
          <p:nvPr>
            <p:ph type="body" sz="quarter" idx="13"/>
          </p:nvPr>
        </p:nvSpPr>
        <p:spPr>
          <a:xfrm>
            <a:off x="576000" y="1464000"/>
            <a:ext cx="10910400" cy="45696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8" name="Datumsplatzhalter 9"/>
          <p:cNvSpPr>
            <a:spLocks noGrp="1"/>
          </p:cNvSpPr>
          <p:nvPr>
            <p:ph type="dt" sz="half" idx="2"/>
          </p:nvPr>
        </p:nvSpPr>
        <p:spPr>
          <a:xfrm>
            <a:off x="576000" y="6196800"/>
            <a:ext cx="2844800" cy="216024"/>
          </a:xfrm>
          <a:prstGeom prst="rect">
            <a:avLst/>
          </a:prstGeom>
        </p:spPr>
        <p:txBody>
          <a:bodyPr vert="horz" lIns="91440" tIns="45720" rIns="91440" bIns="45720" rtlCol="0" anchor="ctr"/>
          <a:lstStyle>
            <a:lvl1pPr algn="l">
              <a:defRPr sz="1333">
                <a:solidFill>
                  <a:schemeClr val="tx1"/>
                </a:solidFill>
                <a:latin typeface="Arial" pitchFamily="34" charset="0"/>
                <a:cs typeface="Arial" pitchFamily="34" charset="0"/>
              </a:defRPr>
            </a:lvl1pPr>
          </a:lstStyle>
          <a:p>
            <a:endParaRPr lang="de-CH" dirty="0"/>
          </a:p>
        </p:txBody>
      </p:sp>
    </p:spTree>
    <p:extLst>
      <p:ext uri="{BB962C8B-B14F-4D97-AF65-F5344CB8AC3E}">
        <p14:creationId xmlns:p14="http://schemas.microsoft.com/office/powerpoint/2010/main" val="2784625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Text Columns">
    <p:spTree>
      <p:nvGrpSpPr>
        <p:cNvPr id="1" name=""/>
        <p:cNvGrpSpPr/>
        <p:nvPr/>
      </p:nvGrpSpPr>
      <p:grpSpPr>
        <a:xfrm>
          <a:off x="0" y="0"/>
          <a:ext cx="0" cy="0"/>
          <a:chOff x="0" y="0"/>
          <a:chExt cx="0" cy="0"/>
        </a:xfrm>
      </p:grpSpPr>
      <p:pic>
        <p:nvPicPr>
          <p:cNvPr id="12"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7039"/>
          <a:stretch/>
        </p:blipFill>
        <p:spPr bwMode="auto">
          <a:xfrm>
            <a:off x="683" y="1330058"/>
            <a:ext cx="12192000" cy="4532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ußzeilenplatzhalter 3"/>
          <p:cNvSpPr>
            <a:spLocks noGrp="1"/>
          </p:cNvSpPr>
          <p:nvPr>
            <p:ph type="ftr" sz="quarter" idx="11"/>
          </p:nvPr>
        </p:nvSpPr>
        <p:spPr/>
        <p:txBody>
          <a:bodyPr/>
          <a:lstStyle/>
          <a:p>
            <a:r>
              <a:rPr lang="en-US"/>
              <a:t>SR Vivodent S PE - sales and marketing presentation</a:t>
            </a:r>
            <a:endParaRPr lang="de-CH" dirty="0"/>
          </a:p>
        </p:txBody>
      </p:sp>
      <p:sp>
        <p:nvSpPr>
          <p:cNvPr id="5" name="Foliennummernplatzhalter 4"/>
          <p:cNvSpPr>
            <a:spLocks noGrp="1"/>
          </p:cNvSpPr>
          <p:nvPr>
            <p:ph type="sldNum" sz="quarter" idx="12"/>
          </p:nvPr>
        </p:nvSpPr>
        <p:spPr/>
        <p:txBody>
          <a:bodyPr/>
          <a:lstStyle/>
          <a:p>
            <a:fld id="{DEBFC233-128D-4F00-B852-B328AABF1E8D}" type="slidenum">
              <a:rPr lang="de-CH" smtClean="0"/>
              <a:pPr/>
              <a:t>‹#›</a:t>
            </a:fld>
            <a:endParaRPr lang="de-CH" dirty="0"/>
          </a:p>
        </p:txBody>
      </p:sp>
      <p:sp>
        <p:nvSpPr>
          <p:cNvPr id="7" name="Datumsplatzhalter 9"/>
          <p:cNvSpPr>
            <a:spLocks noGrp="1"/>
          </p:cNvSpPr>
          <p:nvPr>
            <p:ph type="dt" sz="half" idx="2"/>
          </p:nvPr>
        </p:nvSpPr>
        <p:spPr>
          <a:xfrm>
            <a:off x="576000" y="6196800"/>
            <a:ext cx="2844800" cy="216024"/>
          </a:xfrm>
          <a:prstGeom prst="rect">
            <a:avLst/>
          </a:prstGeom>
        </p:spPr>
        <p:txBody>
          <a:bodyPr vert="horz" lIns="91440" tIns="45720" rIns="91440" bIns="45720" rtlCol="0" anchor="ctr"/>
          <a:lstStyle>
            <a:lvl1pPr algn="l">
              <a:defRPr sz="1333">
                <a:solidFill>
                  <a:schemeClr val="tx1"/>
                </a:solidFill>
                <a:latin typeface="Arial" pitchFamily="34" charset="0"/>
                <a:cs typeface="Arial" pitchFamily="34" charset="0"/>
              </a:defRPr>
            </a:lvl1pPr>
          </a:lstStyle>
          <a:p>
            <a:endParaRPr lang="de-CH" dirty="0"/>
          </a:p>
        </p:txBody>
      </p:sp>
      <p:sp>
        <p:nvSpPr>
          <p:cNvPr id="8" name="Titelplatzhalter 1"/>
          <p:cNvSpPr>
            <a:spLocks noGrp="1"/>
          </p:cNvSpPr>
          <p:nvPr>
            <p:ph type="title"/>
          </p:nvPr>
        </p:nvSpPr>
        <p:spPr>
          <a:xfrm>
            <a:off x="576001" y="720912"/>
            <a:ext cx="10908207" cy="547501"/>
          </a:xfrm>
          <a:prstGeom prst="rect">
            <a:avLst/>
          </a:prstGeom>
        </p:spPr>
        <p:txBody>
          <a:bodyPr vert="horz" lIns="91440" tIns="45720" rIns="91440" bIns="45720" rtlCol="0" anchor="ctr">
            <a:noAutofit/>
          </a:bodyPr>
          <a:lstStyle/>
          <a:p>
            <a:r>
              <a:rPr lang="de-DE"/>
              <a:t>Titelmasterformat durch Klicken bearbeiten</a:t>
            </a:r>
            <a:endParaRPr lang="de-CH" dirty="0"/>
          </a:p>
        </p:txBody>
      </p:sp>
      <p:sp>
        <p:nvSpPr>
          <p:cNvPr id="10" name="Textplatzhalter 7"/>
          <p:cNvSpPr>
            <a:spLocks noGrp="1"/>
          </p:cNvSpPr>
          <p:nvPr>
            <p:ph type="body" sz="quarter" idx="15"/>
          </p:nvPr>
        </p:nvSpPr>
        <p:spPr>
          <a:xfrm>
            <a:off x="576000" y="1464000"/>
            <a:ext cx="5404800" cy="45696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1" name="Textplatzhalter 7"/>
          <p:cNvSpPr>
            <a:spLocks noGrp="1"/>
          </p:cNvSpPr>
          <p:nvPr>
            <p:ph type="body" sz="quarter" idx="16"/>
          </p:nvPr>
        </p:nvSpPr>
        <p:spPr>
          <a:xfrm>
            <a:off x="6063437" y="1464000"/>
            <a:ext cx="5404800" cy="45696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583529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sp>
        <p:nvSpPr>
          <p:cNvPr id="2" name="Titelplatzhalter 1"/>
          <p:cNvSpPr>
            <a:spLocks noGrp="1"/>
          </p:cNvSpPr>
          <p:nvPr>
            <p:ph type="title"/>
          </p:nvPr>
        </p:nvSpPr>
        <p:spPr>
          <a:xfrm>
            <a:off x="576001" y="720912"/>
            <a:ext cx="10908207" cy="547501"/>
          </a:xfrm>
          <a:prstGeom prst="rect">
            <a:avLst/>
          </a:prstGeom>
        </p:spPr>
        <p:txBody>
          <a:bodyPr vert="horz" lIns="91440" tIns="45720" rIns="91440" bIns="45720" rtlCol="0" anchor="ctr">
            <a:no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576000" y="1464001"/>
            <a:ext cx="10910400" cy="4569247"/>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Fußzeilenplatzhalter 4"/>
          <p:cNvSpPr>
            <a:spLocks noGrp="1"/>
          </p:cNvSpPr>
          <p:nvPr>
            <p:ph type="ftr" sz="quarter" idx="3"/>
          </p:nvPr>
        </p:nvSpPr>
        <p:spPr>
          <a:xfrm>
            <a:off x="576000" y="6568662"/>
            <a:ext cx="5505683" cy="285309"/>
          </a:xfrm>
          <a:prstGeom prst="rect">
            <a:avLst/>
          </a:prstGeom>
        </p:spPr>
        <p:txBody>
          <a:bodyPr vert="horz" lIns="91440" tIns="45720" rIns="91440" bIns="45720" rtlCol="0" anchor="b"/>
          <a:lstStyle>
            <a:lvl1pPr algn="l">
              <a:defRPr sz="1333">
                <a:solidFill>
                  <a:schemeClr val="tx1">
                    <a:lumMod val="75000"/>
                    <a:lumOff val="25000"/>
                  </a:schemeClr>
                </a:solidFill>
                <a:latin typeface="Arial" pitchFamily="34" charset="0"/>
                <a:cs typeface="Arial" pitchFamily="34" charset="0"/>
              </a:defRPr>
            </a:lvl1pPr>
          </a:lstStyle>
          <a:p>
            <a:r>
              <a:rPr lang="en-US"/>
              <a:t>SR Vivodent S PE - sales and marketing presentation</a:t>
            </a:r>
            <a:endParaRPr lang="de-CH" dirty="0"/>
          </a:p>
        </p:txBody>
      </p:sp>
      <p:sp>
        <p:nvSpPr>
          <p:cNvPr id="6" name="Foliennummernplatzhalter 5"/>
          <p:cNvSpPr>
            <a:spLocks noGrp="1"/>
          </p:cNvSpPr>
          <p:nvPr>
            <p:ph type="sldNum" sz="quarter" idx="4"/>
          </p:nvPr>
        </p:nvSpPr>
        <p:spPr>
          <a:xfrm>
            <a:off x="11280576" y="452670"/>
            <a:ext cx="960107" cy="299335"/>
          </a:xfrm>
          <a:prstGeom prst="rect">
            <a:avLst/>
          </a:prstGeom>
        </p:spPr>
        <p:txBody>
          <a:bodyPr vert="horz" lIns="91440" tIns="45720" rIns="91440" bIns="45720" rtlCol="0" anchor="b"/>
          <a:lstStyle>
            <a:lvl1pPr algn="r">
              <a:tabLst/>
              <a:defRPr sz="1333">
                <a:solidFill>
                  <a:schemeClr val="tx1">
                    <a:lumMod val="75000"/>
                    <a:lumOff val="25000"/>
                  </a:schemeClr>
                </a:solidFill>
                <a:latin typeface="Arial" pitchFamily="34" charset="0"/>
                <a:cs typeface="Arial" pitchFamily="34" charset="0"/>
              </a:defRPr>
            </a:lvl1pPr>
          </a:lstStyle>
          <a:p>
            <a:fld id="{DEBFC233-128D-4F00-B852-B328AABF1E8D}" type="slidenum">
              <a:rPr lang="de-CH" smtClean="0"/>
              <a:pPr/>
              <a:t>‹#›</a:t>
            </a:fld>
            <a:endParaRPr lang="de-CH" dirty="0"/>
          </a:p>
        </p:txBody>
      </p:sp>
    </p:spTree>
    <p:extLst>
      <p:ext uri="{BB962C8B-B14F-4D97-AF65-F5344CB8AC3E}">
        <p14:creationId xmlns:p14="http://schemas.microsoft.com/office/powerpoint/2010/main" val="800298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l" defTabSz="1219170" rtl="0" eaLnBrk="1" latinLnBrk="0" hangingPunct="1">
        <a:spcBef>
          <a:spcPct val="0"/>
        </a:spcBef>
        <a:buNone/>
        <a:defRPr sz="3733" b="1" kern="1200">
          <a:solidFill>
            <a:schemeClr val="tx1">
              <a:lumMod val="75000"/>
              <a:lumOff val="25000"/>
            </a:schemeClr>
          </a:solidFill>
          <a:latin typeface="Arial" pitchFamily="34" charset="0"/>
          <a:ea typeface="+mj-ea"/>
          <a:cs typeface="Arial" pitchFamily="34" charset="0"/>
        </a:defRPr>
      </a:lvl1pPr>
    </p:titleStyle>
    <p:bodyStyle>
      <a:lvl1pPr marL="241294" indent="-241294" algn="l" defTabSz="1219170" rtl="0" eaLnBrk="1" latinLnBrk="0" hangingPunct="1">
        <a:spcBef>
          <a:spcPct val="20000"/>
        </a:spcBef>
        <a:buFont typeface="Arial" pitchFamily="34" charset="0"/>
        <a:buChar char="•"/>
        <a:defRPr sz="2667" kern="1200">
          <a:solidFill>
            <a:schemeClr val="tx1">
              <a:lumMod val="75000"/>
              <a:lumOff val="25000"/>
            </a:schemeClr>
          </a:solidFill>
          <a:latin typeface="Arial" pitchFamily="34" charset="0"/>
          <a:ea typeface="+mn-ea"/>
          <a:cs typeface="Arial" pitchFamily="34" charset="0"/>
        </a:defRPr>
      </a:lvl1pPr>
      <a:lvl2pPr marL="838179" indent="-380990" algn="l" defTabSz="1219170" rtl="0" eaLnBrk="1" latinLnBrk="0" hangingPunct="1">
        <a:spcBef>
          <a:spcPct val="20000"/>
        </a:spcBef>
        <a:buFont typeface="Arial" pitchFamily="34" charset="0"/>
        <a:buChar char="•"/>
        <a:defRPr sz="2400" kern="1200">
          <a:solidFill>
            <a:schemeClr val="tx1">
              <a:lumMod val="75000"/>
              <a:lumOff val="25000"/>
            </a:schemeClr>
          </a:solidFill>
          <a:latin typeface="Arial" pitchFamily="34" charset="0"/>
          <a:ea typeface="+mn-ea"/>
          <a:cs typeface="Arial" pitchFamily="34" charset="0"/>
        </a:defRPr>
      </a:lvl2pPr>
      <a:lvl3pPr marL="1193770" indent="-304792" algn="l" defTabSz="1219170" rtl="0" eaLnBrk="1" latinLnBrk="0" hangingPunct="1">
        <a:spcBef>
          <a:spcPct val="20000"/>
        </a:spcBef>
        <a:buFont typeface="Arial" pitchFamily="34" charset="0"/>
        <a:buChar char="•"/>
        <a:defRPr sz="2133" kern="1200">
          <a:solidFill>
            <a:schemeClr val="tx1">
              <a:lumMod val="75000"/>
              <a:lumOff val="25000"/>
            </a:schemeClr>
          </a:solidFill>
          <a:latin typeface="Arial" pitchFamily="34" charset="0"/>
          <a:ea typeface="+mn-ea"/>
          <a:cs typeface="Arial" pitchFamily="34" charset="0"/>
        </a:defRPr>
      </a:lvl3pPr>
      <a:lvl4pPr marL="1676358" indent="-304792" algn="l" defTabSz="1219170" rtl="0" eaLnBrk="1" latinLnBrk="0" hangingPunct="1">
        <a:spcBef>
          <a:spcPct val="20000"/>
        </a:spcBef>
        <a:buFont typeface="Arial" pitchFamily="34" charset="0"/>
        <a:buChar char="•"/>
        <a:defRPr sz="1867" kern="1200">
          <a:solidFill>
            <a:schemeClr val="tx1">
              <a:lumMod val="75000"/>
              <a:lumOff val="25000"/>
            </a:schemeClr>
          </a:solidFill>
          <a:latin typeface="Arial" pitchFamily="34" charset="0"/>
          <a:ea typeface="+mn-ea"/>
          <a:cs typeface="Arial" pitchFamily="34" charset="0"/>
        </a:defRPr>
      </a:lvl4pPr>
      <a:lvl5pPr marL="2158946" indent="-304792" algn="l" defTabSz="1219170" rtl="0" eaLnBrk="1" latinLnBrk="0" hangingPunct="1">
        <a:spcBef>
          <a:spcPct val="20000"/>
        </a:spcBef>
        <a:buFont typeface="Arial" pitchFamily="34" charset="0"/>
        <a:buChar char="•"/>
        <a:defRPr sz="1600" kern="1200">
          <a:solidFill>
            <a:schemeClr val="tx1">
              <a:lumMod val="75000"/>
              <a:lumOff val="25000"/>
            </a:schemeClr>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BPS.CN@ivoclarvivadent.com" TargetMode="Externa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5374" y="3028093"/>
            <a:ext cx="7968000" cy="1344148"/>
          </a:xfrm>
        </p:spPr>
        <p:txBody>
          <a:bodyPr>
            <a:normAutofit/>
          </a:bodyPr>
          <a:lstStyle/>
          <a:p>
            <a:r>
              <a:rPr lang="zh-CN" altLang="en-US" sz="4000" dirty="0">
                <a:latin typeface="微软雅黑" panose="020B0503020204020204" pitchFamily="34" charset="-122"/>
                <a:ea typeface="微软雅黑" panose="020B0503020204020204" pitchFamily="34" charset="-122"/>
              </a:rPr>
              <a:t>义获嘉</a:t>
            </a:r>
            <a:r>
              <a:rPr lang="en-US" sz="4000" dirty="0">
                <a:latin typeface="微软雅黑" panose="020B0503020204020204" pitchFamily="34" charset="-122"/>
                <a:ea typeface="微软雅黑" panose="020B0503020204020204" pitchFamily="34" charset="-122"/>
              </a:rPr>
              <a:t>BPS</a:t>
            </a:r>
            <a:r>
              <a:rPr lang="zh-CN" altLang="en-US" sz="4000" dirty="0">
                <a:latin typeface="微软雅黑" panose="020B0503020204020204" pitchFamily="34" charset="-122"/>
                <a:ea typeface="微软雅黑" panose="020B0503020204020204" pitchFamily="34" charset="-122"/>
              </a:rPr>
              <a:t>认证医生病例报告</a:t>
            </a:r>
            <a:br>
              <a:rPr lang="en-US" altLang="zh-CN" sz="4000" dirty="0">
                <a:latin typeface="微软雅黑" panose="020B0503020204020204" pitchFamily="34" charset="-122"/>
                <a:ea typeface="微软雅黑" panose="020B0503020204020204" pitchFamily="34" charset="-122"/>
              </a:rPr>
            </a:br>
            <a:r>
              <a:rPr lang="zh-CN" altLang="en-US" sz="3733" dirty="0">
                <a:solidFill>
                  <a:srgbClr val="FF0000"/>
                </a:solidFill>
                <a:latin typeface="微软雅黑" panose="020B0503020204020204" pitchFamily="34" charset="-122"/>
                <a:ea typeface="微软雅黑" panose="020B0503020204020204" pitchFamily="34" charset="-122"/>
              </a:rPr>
              <a:t>*</a:t>
            </a:r>
            <a:r>
              <a:rPr lang="zh-CN" altLang="en-US" sz="3733" dirty="0">
                <a:latin typeface="微软雅黑" panose="020B0503020204020204" pitchFamily="34" charset="-122"/>
                <a:ea typeface="微软雅黑" panose="020B0503020204020204" pitchFamily="34" charset="-122"/>
              </a:rPr>
              <a:t>作者：</a:t>
            </a:r>
            <a:r>
              <a:rPr lang="zh-CN" altLang="en-US" sz="3733" u="sng" dirty="0">
                <a:solidFill>
                  <a:srgbClr val="7030A0"/>
                </a:solidFill>
                <a:latin typeface="微软雅黑" panose="020B0503020204020204" pitchFamily="34" charset="-122"/>
                <a:ea typeface="微软雅黑" panose="020B0503020204020204" pitchFamily="34" charset="-122"/>
              </a:rPr>
              <a:t>医生姓名</a:t>
            </a:r>
            <a:endParaRPr lang="de-CH" sz="3733" u="sng" dirty="0">
              <a:solidFill>
                <a:srgbClr val="7030A0"/>
              </a:solidFill>
              <a:latin typeface="微软雅黑" panose="020B0503020204020204" pitchFamily="34" charset="-122"/>
              <a:ea typeface="微软雅黑" panose="020B0503020204020204" pitchFamily="34" charset="-122"/>
            </a:endParaRPr>
          </a:p>
        </p:txBody>
      </p:sp>
      <p:sp>
        <p:nvSpPr>
          <p:cNvPr id="3" name="Untertitel 2"/>
          <p:cNvSpPr>
            <a:spLocks noGrp="1"/>
          </p:cNvSpPr>
          <p:nvPr>
            <p:ph type="subTitle" idx="1"/>
          </p:nvPr>
        </p:nvSpPr>
        <p:spPr>
          <a:xfrm>
            <a:off x="445374" y="4658090"/>
            <a:ext cx="7189076" cy="866410"/>
          </a:xfrm>
        </p:spPr>
        <p:txBody>
          <a:bodyPr>
            <a:normAutofit fontScale="92500" lnSpcReduction="10000"/>
          </a:bodyPr>
          <a:lstStyle/>
          <a:p>
            <a:r>
              <a:rPr lang="zh-CN" altLang="en-US" sz="2600" b="1" dirty="0">
                <a:solidFill>
                  <a:srgbClr val="FF0000"/>
                </a:solidFill>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医生单位：</a:t>
            </a:r>
            <a:endParaRPr lang="en-US" altLang="zh-CN" dirty="0">
              <a:latin typeface="微软雅黑" panose="020B0503020204020204" pitchFamily="34" charset="-122"/>
              <a:ea typeface="微软雅黑" panose="020B0503020204020204" pitchFamily="34" charset="-122"/>
            </a:endParaRPr>
          </a:p>
          <a:p>
            <a:r>
              <a:rPr lang="zh-CN" altLang="en-US" sz="2600" b="1" dirty="0">
                <a:solidFill>
                  <a:srgbClr val="FF0000"/>
                </a:solidFill>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加工单位：</a:t>
            </a:r>
            <a:endParaRPr lang="en-US" altLang="zh-CN" dirty="0">
              <a:latin typeface="微软雅黑" panose="020B0503020204020204" pitchFamily="34" charset="-122"/>
              <a:ea typeface="微软雅黑" panose="020B0503020204020204" pitchFamily="34" charset="-122"/>
            </a:endParaRPr>
          </a:p>
          <a:p>
            <a:endParaRPr lang="en-US" dirty="0">
              <a:latin typeface="微软雅黑" panose="020B0503020204020204" pitchFamily="34" charset="-122"/>
              <a:ea typeface="微软雅黑" panose="020B0503020204020204" pitchFamily="34" charset="-122"/>
            </a:endParaRPr>
          </a:p>
        </p:txBody>
      </p:sp>
      <p:sp>
        <p:nvSpPr>
          <p:cNvPr id="4" name="Rectangle 3">
            <a:extLst>
              <a:ext uri="{FF2B5EF4-FFF2-40B4-BE49-F238E27FC236}">
                <a16:creationId xmlns:a16="http://schemas.microsoft.com/office/drawing/2014/main" id="{1A5B57DE-0B12-4928-A476-5ACC6D02B397}"/>
              </a:ext>
            </a:extLst>
          </p:cNvPr>
          <p:cNvSpPr/>
          <p:nvPr/>
        </p:nvSpPr>
        <p:spPr>
          <a:xfrm>
            <a:off x="375524" y="5524500"/>
            <a:ext cx="10451226" cy="1015663"/>
          </a:xfrm>
          <a:prstGeom prst="rect">
            <a:avLst/>
          </a:prstGeom>
        </p:spPr>
        <p:txBody>
          <a:bodyPr wrap="square">
            <a:spAutoFit/>
          </a:bodyPr>
          <a:lstStyle/>
          <a:p>
            <a:r>
              <a:rPr lang="zh-CN" altLang="en-US" sz="1600" b="1" dirty="0">
                <a:latin typeface="+mn-ea"/>
              </a:rPr>
              <a:t>本报告模板填写说明：</a:t>
            </a:r>
            <a:endParaRPr lang="en-US" altLang="zh-CN" sz="1600" b="1" dirty="0">
              <a:latin typeface="+mn-ea"/>
            </a:endParaRPr>
          </a:p>
          <a:p>
            <a:r>
              <a:rPr lang="en-US" altLang="zh-CN" sz="1600" dirty="0">
                <a:latin typeface="+mn-ea"/>
              </a:rPr>
              <a:t> </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a:t>
            </a:r>
            <a:r>
              <a:rPr lang="zh-CN" altLang="en-US" sz="1400" dirty="0">
                <a:solidFill>
                  <a:srgbClr val="0070C0"/>
                </a:solidFill>
                <a:latin typeface="微软雅黑" panose="020B0503020204020204" pitchFamily="34" charset="-122"/>
                <a:ea typeface="微软雅黑" panose="020B0503020204020204" pitchFamily="34" charset="-122"/>
              </a:rPr>
              <a:t>义获嘉伟瓦登特官方优先宣传临床和加工端步骤记录完整的优秀病例。</a:t>
            </a:r>
            <a:endParaRPr lang="en-US" altLang="zh-CN" sz="1400" dirty="0">
              <a:solidFill>
                <a:srgbClr val="0070C0"/>
              </a:solidFill>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  2,  </a:t>
            </a:r>
            <a:r>
              <a:rPr lang="zh-CN" altLang="en-US" sz="1400" dirty="0">
                <a:latin typeface="微软雅黑" panose="020B0503020204020204" pitchFamily="34" charset="-122"/>
                <a:ea typeface="微软雅黑" panose="020B0503020204020204" pitchFamily="34" charset="-122"/>
              </a:rPr>
              <a:t>标</a:t>
            </a:r>
            <a:r>
              <a:rPr lang="zh-CN" altLang="en-US" sz="1400" b="1" dirty="0">
                <a:solidFill>
                  <a:srgbClr val="FF0000"/>
                </a:solidFill>
                <a:latin typeface="微软雅黑" panose="020B0503020204020204" pitchFamily="34" charset="-122"/>
                <a:ea typeface="微软雅黑" panose="020B0503020204020204" pitchFamily="34" charset="-122"/>
              </a:rPr>
              <a:t>*</a:t>
            </a:r>
            <a:r>
              <a:rPr lang="zh-CN" altLang="en-US" sz="1400" dirty="0">
                <a:solidFill>
                  <a:srgbClr val="FF0000"/>
                </a:solidFill>
                <a:latin typeface="微软雅黑" panose="020B0503020204020204" pitchFamily="34" charset="-122"/>
                <a:ea typeface="微软雅黑" panose="020B0503020204020204" pitchFamily="34" charset="-122"/>
              </a:rPr>
              <a:t>页面（临床步骤）为必填项，</a:t>
            </a:r>
            <a:r>
              <a:rPr lang="zh-CN" altLang="en-US" sz="1400" dirty="0">
                <a:latin typeface="微软雅黑" panose="020B0503020204020204" pitchFamily="34" charset="-122"/>
                <a:ea typeface="微软雅黑" panose="020B0503020204020204" pitchFamily="34" charset="-122"/>
              </a:rPr>
              <a:t>其余页面（加工步骤）为选填项；</a:t>
            </a:r>
            <a:r>
              <a:rPr lang="zh-CN" altLang="en-US" sz="1400" dirty="0">
                <a:solidFill>
                  <a:srgbClr val="FF0000"/>
                </a:solidFill>
                <a:latin typeface="微软雅黑" panose="020B0503020204020204" pitchFamily="34" charset="-122"/>
                <a:ea typeface="微软雅黑" panose="020B0503020204020204" pitchFamily="34" charset="-122"/>
              </a:rPr>
              <a:t>如若提交初印模和终印模的操作视频视为加分项。</a:t>
            </a:r>
            <a:endParaRPr lang="en-US" altLang="zh-CN" sz="1400" dirty="0">
              <a:solidFill>
                <a:srgbClr val="FF0000"/>
              </a:solidFill>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  3,  </a:t>
            </a:r>
            <a:r>
              <a:rPr lang="zh-CN" altLang="en-US" sz="1400" dirty="0">
                <a:latin typeface="微软雅黑" panose="020B0503020204020204" pitchFamily="34" charset="-122"/>
                <a:ea typeface="微软雅黑" panose="020B0503020204020204" pitchFamily="34" charset="-122"/>
              </a:rPr>
              <a:t>本病例报告及图片和视频均默认为作者已同意并授权义获嘉伟瓦登特公司进行宣传使用。</a:t>
            </a:r>
          </a:p>
        </p:txBody>
      </p:sp>
    </p:spTree>
    <p:extLst>
      <p:ext uri="{BB962C8B-B14F-4D97-AF65-F5344CB8AC3E}">
        <p14:creationId xmlns:p14="http://schemas.microsoft.com/office/powerpoint/2010/main" val="2712663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45E12-EB22-4C57-9D10-40A391E27765}"/>
              </a:ext>
            </a:extLst>
          </p:cNvPr>
          <p:cNvSpPr>
            <a:spLocks noGrp="1"/>
          </p:cNvSpPr>
          <p:nvPr>
            <p:ph type="title"/>
          </p:nvPr>
        </p:nvSpPr>
        <p:spPr>
          <a:xfrm>
            <a:off x="3568701" y="2520950"/>
            <a:ext cx="5518150" cy="1096963"/>
          </a:xfrm>
        </p:spPr>
        <p:txBody>
          <a:bodyPr/>
          <a:lstStyle/>
          <a:p>
            <a:r>
              <a:rPr lang="zh-CN" altLang="en-US" sz="6000" dirty="0"/>
              <a:t>技工端做个托</a:t>
            </a:r>
            <a:endParaRPr lang="en-US" sz="6000" dirty="0"/>
          </a:p>
        </p:txBody>
      </p:sp>
    </p:spTree>
    <p:extLst>
      <p:ext uri="{BB962C8B-B14F-4D97-AF65-F5344CB8AC3E}">
        <p14:creationId xmlns:p14="http://schemas.microsoft.com/office/powerpoint/2010/main" val="2755108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6DB6E-E3CE-4D3D-A9CB-14E8FB1B2AE6}"/>
              </a:ext>
            </a:extLst>
          </p:cNvPr>
          <p:cNvSpPr>
            <a:spLocks noGrp="1"/>
          </p:cNvSpPr>
          <p:nvPr>
            <p:ph type="title"/>
          </p:nvPr>
        </p:nvSpPr>
        <p:spPr/>
        <p:txBody>
          <a:bodyPr/>
          <a:lstStyle/>
          <a:p>
            <a:r>
              <a:rPr lang="zh-CN" altLang="en-US" dirty="0"/>
              <a:t>转移模型到</a:t>
            </a:r>
            <a:r>
              <a:rPr lang="en-US" altLang="zh-CN" dirty="0" err="1"/>
              <a:t>Stratos</a:t>
            </a:r>
            <a:r>
              <a:rPr lang="zh-CN" altLang="en-US" dirty="0"/>
              <a:t>颌架</a:t>
            </a:r>
            <a:br>
              <a:rPr lang="en-US" altLang="zh-CN" dirty="0"/>
            </a:br>
            <a:r>
              <a:rPr lang="zh-CN" altLang="en-US" sz="2400" dirty="0"/>
              <a:t>产品：</a:t>
            </a:r>
            <a:r>
              <a:rPr lang="en-US" altLang="zh-CN" sz="2400" dirty="0"/>
              <a:t>Stratos100/200/300</a:t>
            </a:r>
            <a:r>
              <a:rPr lang="zh-CN" altLang="en-US" sz="2400" dirty="0"/>
              <a:t>平均值标准套装、</a:t>
            </a:r>
            <a:r>
              <a:rPr lang="en-US" altLang="zh-CN" sz="2400" dirty="0" err="1"/>
              <a:t>stratos</a:t>
            </a:r>
            <a:r>
              <a:rPr lang="zh-CN" altLang="en-US" sz="2400" dirty="0"/>
              <a:t>颌架</a:t>
            </a:r>
            <a:endParaRPr lang="zh-CN" altLang="en-US" dirty="0"/>
          </a:p>
        </p:txBody>
      </p:sp>
      <p:sp>
        <p:nvSpPr>
          <p:cNvPr id="3" name="Rectangle 2"/>
          <p:cNvSpPr/>
          <p:nvPr/>
        </p:nvSpPr>
        <p:spPr>
          <a:xfrm>
            <a:off x="1817239" y="3137293"/>
            <a:ext cx="3762568" cy="923330"/>
          </a:xfrm>
          <a:prstGeom prst="rect">
            <a:avLst/>
          </a:prstGeom>
        </p:spPr>
        <p:txBody>
          <a:bodyPr wrap="none">
            <a:spAutoFit/>
          </a:bodyPr>
          <a:lstStyle/>
          <a:p>
            <a:r>
              <a:rPr lang="zh-CN" altLang="en-US" b="1" dirty="0">
                <a:solidFill>
                  <a:schemeClr val="tx1">
                    <a:lumMod val="50000"/>
                    <a:lumOff val="50000"/>
                  </a:schemeClr>
                </a:solidFill>
                <a:latin typeface="+mj-ea"/>
                <a:ea typeface="+mj-ea"/>
              </a:rPr>
              <a:t>提示：</a:t>
            </a:r>
            <a:endParaRPr lang="en-US" altLang="zh-CN" b="1"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图片</a:t>
            </a:r>
            <a:r>
              <a:rPr lang="en-US" altLang="zh-CN" dirty="0">
                <a:solidFill>
                  <a:schemeClr val="tx1">
                    <a:lumMod val="50000"/>
                    <a:lumOff val="50000"/>
                  </a:schemeClr>
                </a:solidFill>
                <a:latin typeface="+mj-ea"/>
                <a:ea typeface="+mj-ea"/>
              </a:rPr>
              <a:t>2-4</a:t>
            </a:r>
            <a:r>
              <a:rPr lang="zh-CN" altLang="en-US" dirty="0">
                <a:solidFill>
                  <a:schemeClr val="tx1">
                    <a:lumMod val="50000"/>
                    <a:lumOff val="50000"/>
                  </a:schemeClr>
                </a:solidFill>
                <a:latin typeface="+mj-ea"/>
                <a:ea typeface="+mj-ea"/>
              </a:rPr>
              <a:t>张，每张图配简单文字说明</a:t>
            </a:r>
            <a:endParaRPr lang="en-US" altLang="zh-CN"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（图片清晰度应</a:t>
            </a:r>
            <a:r>
              <a:rPr lang="en-US" altLang="zh-CN" dirty="0">
                <a:solidFill>
                  <a:schemeClr val="tx1">
                    <a:lumMod val="50000"/>
                    <a:lumOff val="50000"/>
                  </a:schemeClr>
                </a:solidFill>
                <a:latin typeface="+mj-ea"/>
                <a:ea typeface="+mj-ea"/>
              </a:rPr>
              <a:t>1M</a:t>
            </a:r>
            <a:r>
              <a:rPr lang="zh-CN" altLang="en-US" dirty="0">
                <a:solidFill>
                  <a:schemeClr val="tx1">
                    <a:lumMod val="50000"/>
                    <a:lumOff val="50000"/>
                  </a:schemeClr>
                </a:solidFill>
                <a:latin typeface="+mj-ea"/>
                <a:ea typeface="+mj-ea"/>
              </a:rPr>
              <a:t>）</a:t>
            </a:r>
          </a:p>
        </p:txBody>
      </p:sp>
    </p:spTree>
    <p:extLst>
      <p:ext uri="{BB962C8B-B14F-4D97-AF65-F5344CB8AC3E}">
        <p14:creationId xmlns:p14="http://schemas.microsoft.com/office/powerpoint/2010/main" val="2832632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6DB6E-E3CE-4D3D-A9CB-14E8FB1B2AE6}"/>
              </a:ext>
            </a:extLst>
          </p:cNvPr>
          <p:cNvSpPr>
            <a:spLocks noGrp="1"/>
          </p:cNvSpPr>
          <p:nvPr>
            <p:ph type="title"/>
          </p:nvPr>
        </p:nvSpPr>
        <p:spPr/>
        <p:txBody>
          <a:bodyPr/>
          <a:lstStyle/>
          <a:p>
            <a:r>
              <a:rPr lang="zh-CN" altLang="en-US" dirty="0"/>
              <a:t>制作个性化托盘 安装哥特式弓</a:t>
            </a:r>
          </a:p>
        </p:txBody>
      </p:sp>
      <p:sp>
        <p:nvSpPr>
          <p:cNvPr id="3" name="Rectangle 2"/>
          <p:cNvSpPr/>
          <p:nvPr/>
        </p:nvSpPr>
        <p:spPr>
          <a:xfrm>
            <a:off x="1817239" y="3137293"/>
            <a:ext cx="3762568" cy="923330"/>
          </a:xfrm>
          <a:prstGeom prst="rect">
            <a:avLst/>
          </a:prstGeom>
        </p:spPr>
        <p:txBody>
          <a:bodyPr wrap="none">
            <a:spAutoFit/>
          </a:bodyPr>
          <a:lstStyle/>
          <a:p>
            <a:r>
              <a:rPr lang="zh-CN" altLang="en-US" b="1" dirty="0">
                <a:solidFill>
                  <a:schemeClr val="tx1">
                    <a:lumMod val="50000"/>
                    <a:lumOff val="50000"/>
                  </a:schemeClr>
                </a:solidFill>
                <a:latin typeface="+mj-ea"/>
                <a:ea typeface="+mj-ea"/>
              </a:rPr>
              <a:t>提示：</a:t>
            </a:r>
            <a:endParaRPr lang="en-US" altLang="zh-CN" b="1"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图片</a:t>
            </a:r>
            <a:r>
              <a:rPr lang="en-US" altLang="zh-CN" dirty="0">
                <a:solidFill>
                  <a:schemeClr val="tx1">
                    <a:lumMod val="50000"/>
                    <a:lumOff val="50000"/>
                  </a:schemeClr>
                </a:solidFill>
                <a:latin typeface="+mj-ea"/>
                <a:ea typeface="+mj-ea"/>
              </a:rPr>
              <a:t>2-4</a:t>
            </a:r>
            <a:r>
              <a:rPr lang="zh-CN" altLang="en-US" dirty="0">
                <a:solidFill>
                  <a:schemeClr val="tx1">
                    <a:lumMod val="50000"/>
                    <a:lumOff val="50000"/>
                  </a:schemeClr>
                </a:solidFill>
                <a:latin typeface="+mj-ea"/>
                <a:ea typeface="+mj-ea"/>
              </a:rPr>
              <a:t>张，每张图配简单文字说明</a:t>
            </a:r>
            <a:endParaRPr lang="en-US" altLang="zh-CN"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（图片清晰度应</a:t>
            </a:r>
            <a:r>
              <a:rPr lang="en-US" altLang="zh-CN" dirty="0">
                <a:solidFill>
                  <a:schemeClr val="tx1">
                    <a:lumMod val="50000"/>
                    <a:lumOff val="50000"/>
                  </a:schemeClr>
                </a:solidFill>
                <a:latin typeface="+mj-ea"/>
                <a:ea typeface="+mj-ea"/>
              </a:rPr>
              <a:t>1M</a:t>
            </a:r>
            <a:r>
              <a:rPr lang="zh-CN" altLang="en-US" dirty="0">
                <a:solidFill>
                  <a:schemeClr val="tx1">
                    <a:lumMod val="50000"/>
                    <a:lumOff val="50000"/>
                  </a:schemeClr>
                </a:solidFill>
                <a:latin typeface="+mj-ea"/>
                <a:ea typeface="+mj-ea"/>
              </a:rPr>
              <a:t>）</a:t>
            </a:r>
          </a:p>
        </p:txBody>
      </p:sp>
      <p:sp>
        <p:nvSpPr>
          <p:cNvPr id="4" name="TextBox 3"/>
          <p:cNvSpPr txBox="1"/>
          <p:nvPr/>
        </p:nvSpPr>
        <p:spPr>
          <a:xfrm>
            <a:off x="576001" y="1376760"/>
            <a:ext cx="8618449" cy="369332"/>
          </a:xfrm>
          <a:prstGeom prst="rect">
            <a:avLst/>
          </a:prstGeom>
          <a:noFill/>
        </p:spPr>
        <p:txBody>
          <a:bodyPr wrap="square" rtlCol="0">
            <a:spAutoFit/>
          </a:bodyPr>
          <a:lstStyle/>
          <a:p>
            <a:r>
              <a:rPr lang="zh-CN" altLang="en-US" dirty="0"/>
              <a:t>产品：</a:t>
            </a:r>
            <a:r>
              <a:rPr lang="en-US" altLang="zh-CN" dirty="0"/>
              <a:t> SR </a:t>
            </a:r>
            <a:r>
              <a:rPr lang="en-US" altLang="zh-CN" dirty="0" err="1"/>
              <a:t>Ivolen</a:t>
            </a:r>
            <a:r>
              <a:rPr lang="zh-CN" altLang="en-US" dirty="0"/>
              <a:t>个别托盘材料</a:t>
            </a:r>
            <a:r>
              <a:rPr lang="en-US" altLang="zh-CN" dirty="0"/>
              <a:t> </a:t>
            </a:r>
            <a:r>
              <a:rPr lang="zh-CN" altLang="en-US" dirty="0"/>
              <a:t>、</a:t>
            </a:r>
            <a:r>
              <a:rPr lang="en-US" altLang="zh-CN" dirty="0"/>
              <a:t>M2</a:t>
            </a:r>
            <a:r>
              <a:rPr lang="zh-CN" altLang="en-US" dirty="0"/>
              <a:t>哥特式弓</a:t>
            </a:r>
          </a:p>
        </p:txBody>
      </p:sp>
    </p:spTree>
    <p:extLst>
      <p:ext uri="{BB962C8B-B14F-4D97-AF65-F5344CB8AC3E}">
        <p14:creationId xmlns:p14="http://schemas.microsoft.com/office/powerpoint/2010/main" val="3102278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45E12-EB22-4C57-9D10-40A391E27765}"/>
              </a:ext>
            </a:extLst>
          </p:cNvPr>
          <p:cNvSpPr>
            <a:spLocks noGrp="1"/>
          </p:cNvSpPr>
          <p:nvPr>
            <p:ph type="title"/>
          </p:nvPr>
        </p:nvSpPr>
        <p:spPr>
          <a:xfrm>
            <a:off x="3683000" y="2470150"/>
            <a:ext cx="6235701" cy="1096963"/>
          </a:xfrm>
        </p:spPr>
        <p:txBody>
          <a:bodyPr/>
          <a:lstStyle/>
          <a:p>
            <a:r>
              <a:rPr lang="zh-CN" altLang="en-US" sz="6000" dirty="0"/>
              <a:t>临床第二次就诊</a:t>
            </a:r>
            <a:endParaRPr lang="en-US" sz="6000" dirty="0"/>
          </a:p>
        </p:txBody>
      </p:sp>
    </p:spTree>
    <p:extLst>
      <p:ext uri="{BB962C8B-B14F-4D97-AF65-F5344CB8AC3E}">
        <p14:creationId xmlns:p14="http://schemas.microsoft.com/office/powerpoint/2010/main" val="3576806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6DB6E-E3CE-4D3D-A9CB-14E8FB1B2AE6}"/>
              </a:ext>
            </a:extLst>
          </p:cNvPr>
          <p:cNvSpPr>
            <a:spLocks noGrp="1"/>
          </p:cNvSpPr>
          <p:nvPr>
            <p:ph type="title"/>
          </p:nvPr>
        </p:nvSpPr>
        <p:spPr/>
        <p:txBody>
          <a:bodyPr/>
          <a:lstStyle/>
          <a:p>
            <a:r>
              <a:rPr lang="zh-CN" altLang="en-US" dirty="0">
                <a:solidFill>
                  <a:srgbClr val="FF0000"/>
                </a:solidFill>
              </a:rPr>
              <a:t>*</a:t>
            </a:r>
            <a:r>
              <a:rPr lang="zh-CN" altLang="en-US" dirty="0">
                <a:solidFill>
                  <a:schemeClr val="tx1"/>
                </a:solidFill>
              </a:rPr>
              <a:t>上颌</a:t>
            </a:r>
            <a:r>
              <a:rPr lang="zh-CN" altLang="en-US" dirty="0"/>
              <a:t>边缘整塑、终印</a:t>
            </a:r>
          </a:p>
        </p:txBody>
      </p:sp>
      <p:sp>
        <p:nvSpPr>
          <p:cNvPr id="3" name="Rectangle 2"/>
          <p:cNvSpPr/>
          <p:nvPr/>
        </p:nvSpPr>
        <p:spPr>
          <a:xfrm>
            <a:off x="1817239" y="3137293"/>
            <a:ext cx="7686720" cy="923330"/>
          </a:xfrm>
          <a:prstGeom prst="rect">
            <a:avLst/>
          </a:prstGeom>
        </p:spPr>
        <p:txBody>
          <a:bodyPr wrap="none">
            <a:spAutoFit/>
          </a:bodyPr>
          <a:lstStyle/>
          <a:p>
            <a:r>
              <a:rPr lang="zh-CN" altLang="en-US" b="1" dirty="0">
                <a:solidFill>
                  <a:schemeClr val="tx1">
                    <a:lumMod val="50000"/>
                    <a:lumOff val="50000"/>
                  </a:schemeClr>
                </a:solidFill>
                <a:latin typeface="+mj-ea"/>
                <a:ea typeface="+mj-ea"/>
              </a:rPr>
              <a:t>提示：</a:t>
            </a:r>
            <a:endParaRPr lang="en-US" altLang="zh-CN" b="1"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个托试戴、边缘整塑、终印模等步骤，图片</a:t>
            </a:r>
            <a:r>
              <a:rPr lang="en-US" altLang="zh-CN" dirty="0">
                <a:solidFill>
                  <a:schemeClr val="tx1">
                    <a:lumMod val="50000"/>
                    <a:lumOff val="50000"/>
                  </a:schemeClr>
                </a:solidFill>
                <a:latin typeface="+mj-ea"/>
                <a:ea typeface="+mj-ea"/>
              </a:rPr>
              <a:t>4-8</a:t>
            </a:r>
            <a:r>
              <a:rPr lang="zh-CN" altLang="en-US" dirty="0">
                <a:solidFill>
                  <a:schemeClr val="tx1">
                    <a:lumMod val="50000"/>
                    <a:lumOff val="50000"/>
                  </a:schemeClr>
                </a:solidFill>
                <a:latin typeface="+mj-ea"/>
                <a:ea typeface="+mj-ea"/>
              </a:rPr>
              <a:t>张，每张图配简单文字说明</a:t>
            </a:r>
            <a:endParaRPr lang="en-US" altLang="zh-CN"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（图片清晰度应</a:t>
            </a:r>
            <a:r>
              <a:rPr lang="en-US" altLang="zh-CN" dirty="0">
                <a:solidFill>
                  <a:schemeClr val="tx1">
                    <a:lumMod val="50000"/>
                    <a:lumOff val="50000"/>
                  </a:schemeClr>
                </a:solidFill>
                <a:latin typeface="+mj-ea"/>
                <a:ea typeface="+mj-ea"/>
              </a:rPr>
              <a:t>1M</a:t>
            </a:r>
            <a:r>
              <a:rPr lang="zh-CN" altLang="en-US" dirty="0">
                <a:solidFill>
                  <a:schemeClr val="tx1">
                    <a:lumMod val="50000"/>
                    <a:lumOff val="50000"/>
                  </a:schemeClr>
                </a:solidFill>
                <a:latin typeface="+mj-ea"/>
                <a:ea typeface="+mj-ea"/>
              </a:rPr>
              <a:t>）</a:t>
            </a:r>
          </a:p>
        </p:txBody>
      </p:sp>
      <p:sp>
        <p:nvSpPr>
          <p:cNvPr id="4" name="TextBox 3"/>
          <p:cNvSpPr txBox="1"/>
          <p:nvPr/>
        </p:nvSpPr>
        <p:spPr>
          <a:xfrm>
            <a:off x="519228" y="1384003"/>
            <a:ext cx="861844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产品：</a:t>
            </a:r>
            <a:r>
              <a:rPr lang="en-US" altLang="zh-CN" dirty="0"/>
              <a:t>Virtual</a:t>
            </a:r>
            <a:r>
              <a:rPr lang="zh-CN" altLang="en-US" dirty="0"/>
              <a:t>托盘粘接剂、</a:t>
            </a:r>
            <a:r>
              <a:rPr lang="en-US" altLang="zh-CN" dirty="0"/>
              <a:t>Virtual heavy body</a:t>
            </a:r>
            <a:r>
              <a:rPr lang="zh-CN" altLang="en-US" dirty="0"/>
              <a:t>重体、</a:t>
            </a:r>
            <a:r>
              <a:rPr lang="en-US" altLang="zh-CN" dirty="0"/>
              <a:t>light body</a:t>
            </a:r>
            <a:r>
              <a:rPr lang="zh-CN" altLang="en-US" dirty="0"/>
              <a:t>轻体、（</a:t>
            </a:r>
            <a:r>
              <a:rPr lang="en-US" altLang="zh-CN" dirty="0"/>
              <a:t>mono</a:t>
            </a:r>
            <a:r>
              <a:rPr lang="zh-CN" altLang="en-US" dirty="0"/>
              <a:t>单相中体）</a:t>
            </a:r>
          </a:p>
        </p:txBody>
      </p:sp>
    </p:spTree>
    <p:extLst>
      <p:ext uri="{BB962C8B-B14F-4D97-AF65-F5344CB8AC3E}">
        <p14:creationId xmlns:p14="http://schemas.microsoft.com/office/powerpoint/2010/main" val="510074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6DB6E-E3CE-4D3D-A9CB-14E8FB1B2AE6}"/>
              </a:ext>
            </a:extLst>
          </p:cNvPr>
          <p:cNvSpPr>
            <a:spLocks noGrp="1"/>
          </p:cNvSpPr>
          <p:nvPr>
            <p:ph type="title"/>
          </p:nvPr>
        </p:nvSpPr>
        <p:spPr/>
        <p:txBody>
          <a:bodyPr/>
          <a:lstStyle/>
          <a:p>
            <a:r>
              <a:rPr lang="zh-CN" altLang="en-US" dirty="0">
                <a:solidFill>
                  <a:srgbClr val="FF0000"/>
                </a:solidFill>
              </a:rPr>
              <a:t>*</a:t>
            </a:r>
            <a:r>
              <a:rPr lang="zh-CN" altLang="en-US" dirty="0">
                <a:solidFill>
                  <a:schemeClr val="tx1"/>
                </a:solidFill>
              </a:rPr>
              <a:t>下颌</a:t>
            </a:r>
            <a:r>
              <a:rPr lang="zh-CN" altLang="en-US" dirty="0"/>
              <a:t>边缘整塑、终印</a:t>
            </a:r>
          </a:p>
        </p:txBody>
      </p:sp>
      <p:sp>
        <p:nvSpPr>
          <p:cNvPr id="4" name="TextBox 3"/>
          <p:cNvSpPr txBox="1"/>
          <p:nvPr/>
        </p:nvSpPr>
        <p:spPr>
          <a:xfrm>
            <a:off x="519228" y="1384003"/>
            <a:ext cx="861844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产品：</a:t>
            </a:r>
            <a:r>
              <a:rPr lang="en-US" altLang="zh-CN" dirty="0"/>
              <a:t>Virtual</a:t>
            </a:r>
            <a:r>
              <a:rPr lang="zh-CN" altLang="en-US" dirty="0"/>
              <a:t>托盘粘接剂、</a:t>
            </a:r>
            <a:r>
              <a:rPr lang="en-US" altLang="zh-CN" dirty="0"/>
              <a:t>Virtual heavy body</a:t>
            </a:r>
            <a:r>
              <a:rPr lang="zh-CN" altLang="en-US" dirty="0"/>
              <a:t>重体、</a:t>
            </a:r>
            <a:r>
              <a:rPr lang="en-US" altLang="zh-CN" dirty="0"/>
              <a:t>light body</a:t>
            </a:r>
            <a:r>
              <a:rPr lang="zh-CN" altLang="en-US" dirty="0"/>
              <a:t>轻体、（</a:t>
            </a:r>
            <a:r>
              <a:rPr lang="en-US" altLang="zh-CN" dirty="0"/>
              <a:t>mono</a:t>
            </a:r>
            <a:r>
              <a:rPr lang="zh-CN" altLang="en-US" dirty="0"/>
              <a:t>单相中体）</a:t>
            </a:r>
          </a:p>
        </p:txBody>
      </p:sp>
      <p:sp>
        <p:nvSpPr>
          <p:cNvPr id="5" name="Rectangle 4">
            <a:extLst>
              <a:ext uri="{FF2B5EF4-FFF2-40B4-BE49-F238E27FC236}">
                <a16:creationId xmlns:a16="http://schemas.microsoft.com/office/drawing/2014/main" id="{DF42D2AA-5FBD-420B-9294-9C4155D0B538}"/>
              </a:ext>
            </a:extLst>
          </p:cNvPr>
          <p:cNvSpPr/>
          <p:nvPr/>
        </p:nvSpPr>
        <p:spPr>
          <a:xfrm>
            <a:off x="1817239" y="3137293"/>
            <a:ext cx="7686720" cy="923330"/>
          </a:xfrm>
          <a:prstGeom prst="rect">
            <a:avLst/>
          </a:prstGeom>
        </p:spPr>
        <p:txBody>
          <a:bodyPr wrap="none">
            <a:spAutoFit/>
          </a:bodyPr>
          <a:lstStyle/>
          <a:p>
            <a:r>
              <a:rPr lang="zh-CN" altLang="en-US" b="1" dirty="0">
                <a:solidFill>
                  <a:schemeClr val="tx1">
                    <a:lumMod val="50000"/>
                    <a:lumOff val="50000"/>
                  </a:schemeClr>
                </a:solidFill>
                <a:latin typeface="+mj-ea"/>
                <a:ea typeface="+mj-ea"/>
              </a:rPr>
              <a:t>提示：</a:t>
            </a:r>
            <a:endParaRPr lang="en-US" altLang="zh-CN" b="1"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个托试戴、边缘整塑、终印模等步骤，图片</a:t>
            </a:r>
            <a:r>
              <a:rPr lang="en-US" altLang="zh-CN" dirty="0">
                <a:solidFill>
                  <a:schemeClr val="tx1">
                    <a:lumMod val="50000"/>
                    <a:lumOff val="50000"/>
                  </a:schemeClr>
                </a:solidFill>
                <a:latin typeface="+mj-ea"/>
                <a:ea typeface="+mj-ea"/>
              </a:rPr>
              <a:t>4-8</a:t>
            </a:r>
            <a:r>
              <a:rPr lang="zh-CN" altLang="en-US" dirty="0">
                <a:solidFill>
                  <a:schemeClr val="tx1">
                    <a:lumMod val="50000"/>
                    <a:lumOff val="50000"/>
                  </a:schemeClr>
                </a:solidFill>
                <a:latin typeface="+mj-ea"/>
                <a:ea typeface="+mj-ea"/>
              </a:rPr>
              <a:t>张，每张图配简单文字说明</a:t>
            </a:r>
            <a:endParaRPr lang="en-US" altLang="zh-CN"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（图片清晰度应</a:t>
            </a:r>
            <a:r>
              <a:rPr lang="en-US" altLang="zh-CN" dirty="0">
                <a:solidFill>
                  <a:schemeClr val="tx1">
                    <a:lumMod val="50000"/>
                    <a:lumOff val="50000"/>
                  </a:schemeClr>
                </a:solidFill>
                <a:latin typeface="+mj-ea"/>
                <a:ea typeface="+mj-ea"/>
              </a:rPr>
              <a:t>1M</a:t>
            </a:r>
            <a:r>
              <a:rPr lang="zh-CN" altLang="en-US" dirty="0">
                <a:solidFill>
                  <a:schemeClr val="tx1">
                    <a:lumMod val="50000"/>
                    <a:lumOff val="50000"/>
                  </a:schemeClr>
                </a:solidFill>
                <a:latin typeface="+mj-ea"/>
                <a:ea typeface="+mj-ea"/>
              </a:rPr>
              <a:t>）</a:t>
            </a:r>
          </a:p>
        </p:txBody>
      </p:sp>
    </p:spTree>
    <p:extLst>
      <p:ext uri="{BB962C8B-B14F-4D97-AF65-F5344CB8AC3E}">
        <p14:creationId xmlns:p14="http://schemas.microsoft.com/office/powerpoint/2010/main" val="621015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6DB6E-E3CE-4D3D-A9CB-14E8FB1B2AE6}"/>
              </a:ext>
            </a:extLst>
          </p:cNvPr>
          <p:cNvSpPr>
            <a:spLocks noGrp="1"/>
          </p:cNvSpPr>
          <p:nvPr>
            <p:ph type="title"/>
          </p:nvPr>
        </p:nvSpPr>
        <p:spPr/>
        <p:txBody>
          <a:bodyPr/>
          <a:lstStyle/>
          <a:p>
            <a:r>
              <a:rPr lang="zh-CN" altLang="en-US" sz="4000" dirty="0">
                <a:solidFill>
                  <a:srgbClr val="FF0000"/>
                </a:solidFill>
              </a:rPr>
              <a:t>*</a:t>
            </a:r>
            <a:r>
              <a:rPr lang="zh-CN" altLang="en-US" dirty="0"/>
              <a:t>医生哥弓描记、面弓转移</a:t>
            </a:r>
          </a:p>
        </p:txBody>
      </p:sp>
      <p:sp>
        <p:nvSpPr>
          <p:cNvPr id="3" name="Rectangle 2"/>
          <p:cNvSpPr/>
          <p:nvPr/>
        </p:nvSpPr>
        <p:spPr>
          <a:xfrm>
            <a:off x="1817239" y="3137293"/>
            <a:ext cx="5955476" cy="1200329"/>
          </a:xfrm>
          <a:prstGeom prst="rect">
            <a:avLst/>
          </a:prstGeom>
        </p:spPr>
        <p:txBody>
          <a:bodyPr wrap="none">
            <a:spAutoFit/>
          </a:bodyPr>
          <a:lstStyle/>
          <a:p>
            <a:r>
              <a:rPr lang="zh-CN" altLang="en-US" b="1" dirty="0">
                <a:solidFill>
                  <a:schemeClr val="tx1">
                    <a:lumMod val="50000"/>
                    <a:lumOff val="50000"/>
                  </a:schemeClr>
                </a:solidFill>
                <a:latin typeface="+mj-ea"/>
                <a:ea typeface="+mj-ea"/>
              </a:rPr>
              <a:t>提示：</a:t>
            </a:r>
            <a:endParaRPr lang="en-US" altLang="zh-CN" b="1"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安装哥弓、哥弓描记动作、描记结果、咬合定位等步骤，</a:t>
            </a:r>
            <a:endParaRPr lang="en-US" altLang="zh-CN"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图片</a:t>
            </a:r>
            <a:r>
              <a:rPr lang="en-US" altLang="zh-CN" dirty="0">
                <a:solidFill>
                  <a:schemeClr val="tx1">
                    <a:lumMod val="50000"/>
                    <a:lumOff val="50000"/>
                  </a:schemeClr>
                </a:solidFill>
                <a:latin typeface="+mj-ea"/>
                <a:ea typeface="+mj-ea"/>
              </a:rPr>
              <a:t>4-8</a:t>
            </a:r>
            <a:r>
              <a:rPr lang="zh-CN" altLang="en-US" dirty="0">
                <a:solidFill>
                  <a:schemeClr val="tx1">
                    <a:lumMod val="50000"/>
                    <a:lumOff val="50000"/>
                  </a:schemeClr>
                </a:solidFill>
                <a:latin typeface="+mj-ea"/>
                <a:ea typeface="+mj-ea"/>
              </a:rPr>
              <a:t>张，每张图配简单文字说明</a:t>
            </a:r>
            <a:endParaRPr lang="en-US" altLang="zh-CN"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（图片清晰度应</a:t>
            </a:r>
            <a:r>
              <a:rPr lang="en-US" altLang="zh-CN" dirty="0">
                <a:solidFill>
                  <a:schemeClr val="tx1">
                    <a:lumMod val="50000"/>
                    <a:lumOff val="50000"/>
                  </a:schemeClr>
                </a:solidFill>
                <a:latin typeface="+mj-ea"/>
                <a:ea typeface="+mj-ea"/>
              </a:rPr>
              <a:t>1M</a:t>
            </a:r>
            <a:r>
              <a:rPr lang="zh-CN" altLang="en-US" dirty="0">
                <a:solidFill>
                  <a:schemeClr val="tx1">
                    <a:lumMod val="50000"/>
                    <a:lumOff val="50000"/>
                  </a:schemeClr>
                </a:solidFill>
                <a:latin typeface="+mj-ea"/>
                <a:ea typeface="+mj-ea"/>
              </a:rPr>
              <a:t>）</a:t>
            </a:r>
          </a:p>
        </p:txBody>
      </p:sp>
      <p:sp>
        <p:nvSpPr>
          <p:cNvPr id="4" name="TextBox 3"/>
          <p:cNvSpPr txBox="1"/>
          <p:nvPr/>
        </p:nvSpPr>
        <p:spPr>
          <a:xfrm>
            <a:off x="689495" y="1447065"/>
            <a:ext cx="861844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产品：</a:t>
            </a:r>
            <a:r>
              <a:rPr lang="en-US" altLang="zh-CN" dirty="0"/>
              <a:t> 3D UTS</a:t>
            </a:r>
            <a:r>
              <a:rPr lang="zh-CN" altLang="en-US" dirty="0"/>
              <a:t>面弓、</a:t>
            </a:r>
            <a:r>
              <a:rPr lang="en-US" altLang="zh-CN" dirty="0"/>
              <a:t>CAD Bite </a:t>
            </a:r>
            <a:r>
              <a:rPr lang="zh-CN" altLang="en-US" dirty="0"/>
              <a:t>咬合记录硅橡胶</a:t>
            </a:r>
          </a:p>
        </p:txBody>
      </p:sp>
    </p:spTree>
    <p:extLst>
      <p:ext uri="{BB962C8B-B14F-4D97-AF65-F5344CB8AC3E}">
        <p14:creationId xmlns:p14="http://schemas.microsoft.com/office/powerpoint/2010/main" val="780140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6DB6E-E3CE-4D3D-A9CB-14E8FB1B2AE6}"/>
              </a:ext>
            </a:extLst>
          </p:cNvPr>
          <p:cNvSpPr>
            <a:spLocks noGrp="1"/>
          </p:cNvSpPr>
          <p:nvPr>
            <p:ph type="title"/>
          </p:nvPr>
        </p:nvSpPr>
        <p:spPr/>
        <p:txBody>
          <a:bodyPr/>
          <a:lstStyle/>
          <a:p>
            <a:br>
              <a:rPr lang="en-US" altLang="zh-CN" dirty="0"/>
            </a:br>
            <a:r>
              <a:rPr lang="zh-CN" altLang="en-US" sz="4000" dirty="0">
                <a:solidFill>
                  <a:srgbClr val="FF0000"/>
                </a:solidFill>
              </a:rPr>
              <a:t>*</a:t>
            </a:r>
            <a:r>
              <a:rPr lang="zh-CN" altLang="en-US" dirty="0"/>
              <a:t>终印模寄送技师</a:t>
            </a:r>
          </a:p>
        </p:txBody>
      </p:sp>
      <p:sp>
        <p:nvSpPr>
          <p:cNvPr id="3" name="Rectangle 2"/>
          <p:cNvSpPr/>
          <p:nvPr/>
        </p:nvSpPr>
        <p:spPr>
          <a:xfrm>
            <a:off x="1817239" y="3137293"/>
            <a:ext cx="3762568" cy="1200329"/>
          </a:xfrm>
          <a:prstGeom prst="rect">
            <a:avLst/>
          </a:prstGeom>
        </p:spPr>
        <p:txBody>
          <a:bodyPr wrap="none">
            <a:spAutoFit/>
          </a:bodyPr>
          <a:lstStyle/>
          <a:p>
            <a:r>
              <a:rPr lang="zh-CN" altLang="en-US" b="1" dirty="0">
                <a:solidFill>
                  <a:schemeClr val="tx1">
                    <a:lumMod val="50000"/>
                    <a:lumOff val="50000"/>
                  </a:schemeClr>
                </a:solidFill>
                <a:latin typeface="+mj-ea"/>
                <a:ea typeface="+mj-ea"/>
              </a:rPr>
              <a:t>提示：</a:t>
            </a:r>
            <a:endParaRPr lang="en-US" altLang="zh-CN" b="1"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终印模寄送明细</a:t>
            </a:r>
            <a:endParaRPr lang="en-US" altLang="zh-CN"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图片</a:t>
            </a:r>
            <a:r>
              <a:rPr lang="en-US" altLang="zh-CN" dirty="0">
                <a:solidFill>
                  <a:schemeClr val="tx1">
                    <a:lumMod val="50000"/>
                    <a:lumOff val="50000"/>
                  </a:schemeClr>
                </a:solidFill>
                <a:latin typeface="+mj-ea"/>
                <a:ea typeface="+mj-ea"/>
              </a:rPr>
              <a:t>1-2</a:t>
            </a:r>
            <a:r>
              <a:rPr lang="zh-CN" altLang="en-US" dirty="0">
                <a:solidFill>
                  <a:schemeClr val="tx1">
                    <a:lumMod val="50000"/>
                    <a:lumOff val="50000"/>
                  </a:schemeClr>
                </a:solidFill>
                <a:latin typeface="+mj-ea"/>
                <a:ea typeface="+mj-ea"/>
              </a:rPr>
              <a:t>张，每张图配简单文字说明</a:t>
            </a:r>
            <a:endParaRPr lang="en-US" altLang="zh-CN"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（图片清晰度应</a:t>
            </a:r>
            <a:r>
              <a:rPr lang="en-US" altLang="zh-CN" dirty="0">
                <a:solidFill>
                  <a:schemeClr val="tx1">
                    <a:lumMod val="50000"/>
                    <a:lumOff val="50000"/>
                  </a:schemeClr>
                </a:solidFill>
                <a:latin typeface="+mj-ea"/>
                <a:ea typeface="+mj-ea"/>
              </a:rPr>
              <a:t>1M</a:t>
            </a:r>
            <a:r>
              <a:rPr lang="zh-CN" altLang="en-US" dirty="0">
                <a:solidFill>
                  <a:schemeClr val="tx1">
                    <a:lumMod val="50000"/>
                    <a:lumOff val="50000"/>
                  </a:schemeClr>
                </a:solidFill>
                <a:latin typeface="+mj-ea"/>
                <a:ea typeface="+mj-ea"/>
              </a:rPr>
              <a:t>）</a:t>
            </a:r>
          </a:p>
        </p:txBody>
      </p:sp>
    </p:spTree>
    <p:extLst>
      <p:ext uri="{BB962C8B-B14F-4D97-AF65-F5344CB8AC3E}">
        <p14:creationId xmlns:p14="http://schemas.microsoft.com/office/powerpoint/2010/main" val="3757840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45E12-EB22-4C57-9D10-40A391E27765}"/>
              </a:ext>
            </a:extLst>
          </p:cNvPr>
          <p:cNvSpPr>
            <a:spLocks noGrp="1"/>
          </p:cNvSpPr>
          <p:nvPr>
            <p:ph type="title"/>
          </p:nvPr>
        </p:nvSpPr>
        <p:spPr>
          <a:xfrm>
            <a:off x="4400551" y="2470150"/>
            <a:ext cx="5518150" cy="1096963"/>
          </a:xfrm>
        </p:spPr>
        <p:txBody>
          <a:bodyPr/>
          <a:lstStyle/>
          <a:p>
            <a:r>
              <a:rPr lang="zh-CN" altLang="en-US" sz="6000" dirty="0"/>
              <a:t>技工端排牙</a:t>
            </a:r>
            <a:endParaRPr lang="en-US" sz="6000" dirty="0"/>
          </a:p>
        </p:txBody>
      </p:sp>
    </p:spTree>
    <p:extLst>
      <p:ext uri="{BB962C8B-B14F-4D97-AF65-F5344CB8AC3E}">
        <p14:creationId xmlns:p14="http://schemas.microsoft.com/office/powerpoint/2010/main" val="4138537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6DB6E-E3CE-4D3D-A9CB-14E8FB1B2AE6}"/>
              </a:ext>
            </a:extLst>
          </p:cNvPr>
          <p:cNvSpPr>
            <a:spLocks noGrp="1"/>
          </p:cNvSpPr>
          <p:nvPr>
            <p:ph type="title"/>
          </p:nvPr>
        </p:nvSpPr>
        <p:spPr/>
        <p:txBody>
          <a:bodyPr/>
          <a:lstStyle/>
          <a:p>
            <a:br>
              <a:rPr lang="en-US" altLang="zh-CN" dirty="0"/>
            </a:br>
            <a:r>
              <a:rPr lang="zh-CN" altLang="en-US" dirty="0"/>
              <a:t>技师围模 上𬌗架</a:t>
            </a:r>
            <a:br>
              <a:rPr lang="en-US" altLang="zh-CN" dirty="0"/>
            </a:br>
            <a:r>
              <a:rPr lang="zh-CN" altLang="en-US" sz="1400" dirty="0"/>
              <a:t>产品：</a:t>
            </a:r>
            <a:r>
              <a:rPr lang="en-US" altLang="zh-CN" sz="1400" dirty="0"/>
              <a:t>Stratos100/200/300</a:t>
            </a:r>
            <a:r>
              <a:rPr lang="zh-CN" altLang="en-US" sz="1400" dirty="0"/>
              <a:t>平均值标准套装、</a:t>
            </a:r>
            <a:r>
              <a:rPr lang="en-US" altLang="zh-CN" sz="1400" dirty="0" err="1"/>
              <a:t>stratos</a:t>
            </a:r>
            <a:r>
              <a:rPr lang="en-US" altLang="zh-CN" sz="1400" dirty="0"/>
              <a:t> 300</a:t>
            </a:r>
            <a:r>
              <a:rPr lang="zh-CN" altLang="en-US" sz="1400" dirty="0"/>
              <a:t>全可调颌架</a:t>
            </a:r>
            <a:br>
              <a:rPr lang="zh-CN" altLang="en-US" dirty="0"/>
            </a:br>
            <a:endParaRPr lang="zh-CN" altLang="en-US" dirty="0"/>
          </a:p>
        </p:txBody>
      </p:sp>
      <p:sp>
        <p:nvSpPr>
          <p:cNvPr id="3" name="Rectangle 2"/>
          <p:cNvSpPr/>
          <p:nvPr/>
        </p:nvSpPr>
        <p:spPr>
          <a:xfrm>
            <a:off x="1817239" y="3137293"/>
            <a:ext cx="3762568" cy="923330"/>
          </a:xfrm>
          <a:prstGeom prst="rect">
            <a:avLst/>
          </a:prstGeom>
        </p:spPr>
        <p:txBody>
          <a:bodyPr wrap="none">
            <a:spAutoFit/>
          </a:bodyPr>
          <a:lstStyle/>
          <a:p>
            <a:r>
              <a:rPr lang="zh-CN" altLang="en-US" b="1" dirty="0">
                <a:solidFill>
                  <a:schemeClr val="tx1">
                    <a:lumMod val="50000"/>
                    <a:lumOff val="50000"/>
                  </a:schemeClr>
                </a:solidFill>
                <a:latin typeface="+mj-ea"/>
                <a:ea typeface="+mj-ea"/>
              </a:rPr>
              <a:t>提示：</a:t>
            </a:r>
            <a:endParaRPr lang="en-US" altLang="zh-CN" b="1"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图片</a:t>
            </a:r>
            <a:r>
              <a:rPr lang="en-US" altLang="zh-CN" dirty="0">
                <a:solidFill>
                  <a:schemeClr val="tx1">
                    <a:lumMod val="50000"/>
                    <a:lumOff val="50000"/>
                  </a:schemeClr>
                </a:solidFill>
                <a:latin typeface="+mj-ea"/>
                <a:ea typeface="+mj-ea"/>
              </a:rPr>
              <a:t>1-2</a:t>
            </a:r>
            <a:r>
              <a:rPr lang="zh-CN" altLang="en-US" dirty="0">
                <a:solidFill>
                  <a:schemeClr val="tx1">
                    <a:lumMod val="50000"/>
                    <a:lumOff val="50000"/>
                  </a:schemeClr>
                </a:solidFill>
                <a:latin typeface="+mj-ea"/>
                <a:ea typeface="+mj-ea"/>
              </a:rPr>
              <a:t>张，每张图配简单文字说明</a:t>
            </a:r>
            <a:endParaRPr lang="en-US" altLang="zh-CN"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（图片清晰度应</a:t>
            </a:r>
            <a:r>
              <a:rPr lang="en-US" altLang="zh-CN" dirty="0">
                <a:solidFill>
                  <a:schemeClr val="tx1">
                    <a:lumMod val="50000"/>
                    <a:lumOff val="50000"/>
                  </a:schemeClr>
                </a:solidFill>
                <a:latin typeface="+mj-ea"/>
                <a:ea typeface="+mj-ea"/>
              </a:rPr>
              <a:t>1M</a:t>
            </a:r>
            <a:r>
              <a:rPr lang="zh-CN" altLang="en-US" dirty="0">
                <a:solidFill>
                  <a:schemeClr val="tx1">
                    <a:lumMod val="50000"/>
                    <a:lumOff val="50000"/>
                  </a:schemeClr>
                </a:solidFill>
                <a:latin typeface="+mj-ea"/>
                <a:ea typeface="+mj-ea"/>
              </a:rPr>
              <a:t>）</a:t>
            </a:r>
          </a:p>
        </p:txBody>
      </p:sp>
    </p:spTree>
    <p:extLst>
      <p:ext uri="{BB962C8B-B14F-4D97-AF65-F5344CB8AC3E}">
        <p14:creationId xmlns:p14="http://schemas.microsoft.com/office/powerpoint/2010/main" val="4004561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2BA9708-7ED3-43C4-9396-F18BBE2190D8}"/>
              </a:ext>
            </a:extLst>
          </p:cNvPr>
          <p:cNvSpPr/>
          <p:nvPr/>
        </p:nvSpPr>
        <p:spPr>
          <a:xfrm>
            <a:off x="919793" y="762386"/>
            <a:ext cx="10078578" cy="3323987"/>
          </a:xfrm>
          <a:prstGeom prst="rect">
            <a:avLst/>
          </a:prstGeom>
        </p:spPr>
        <p:txBody>
          <a:bodyPr wrap="square">
            <a:spAutoFit/>
          </a:bodyPr>
          <a:lstStyle/>
          <a:p>
            <a:pPr algn="just">
              <a:spcAft>
                <a:spcPts val="0"/>
              </a:spcAft>
            </a:pPr>
            <a:r>
              <a:rPr lang="zh-CN" altLang="en-US" sz="3000" kern="100" dirty="0">
                <a:latin typeface="Century Gothic" panose="020B0502020202020204" pitchFamily="34" charset="0"/>
                <a:cs typeface="Times New Roman" panose="02020603050405020304" pitchFamily="18" charset="0"/>
              </a:rPr>
              <a:t>尊敬的</a:t>
            </a:r>
            <a:r>
              <a:rPr lang="zh-CN" altLang="zh-CN" sz="3000" kern="100" dirty="0">
                <a:latin typeface="Century Gothic" panose="020B0502020202020204" pitchFamily="34" charset="0"/>
                <a:cs typeface="Times New Roman" panose="02020603050405020304" pitchFamily="18" charset="0"/>
              </a:rPr>
              <a:t>医生，您好</a:t>
            </a:r>
            <a:r>
              <a:rPr lang="zh-CN" altLang="en-US" sz="3000" kern="100" dirty="0">
                <a:latin typeface="Century Gothic" panose="020B0502020202020204" pitchFamily="34" charset="0"/>
                <a:cs typeface="Times New Roman" panose="02020603050405020304" pitchFamily="18" charset="0"/>
              </a:rPr>
              <a:t>！</a:t>
            </a:r>
            <a:endParaRPr lang="en-US" altLang="zh-CN" sz="3000" kern="100" dirty="0">
              <a:latin typeface="Century Gothic" panose="020B0502020202020204" pitchFamily="34" charset="0"/>
              <a:cs typeface="Times New Roman" panose="02020603050405020304" pitchFamily="18" charset="0"/>
            </a:endParaRPr>
          </a:p>
          <a:p>
            <a:pPr algn="just">
              <a:spcAft>
                <a:spcPts val="0"/>
              </a:spcAft>
            </a:pPr>
            <a:endParaRPr lang="en-US" altLang="zh-CN" sz="3000" kern="100" dirty="0">
              <a:latin typeface="Calibri" panose="020F0502020204030204" pitchFamily="34" charset="0"/>
              <a:cs typeface="Times New Roman" panose="02020603050405020304" pitchFamily="18" charset="0"/>
            </a:endParaRPr>
          </a:p>
          <a:p>
            <a:pPr algn="just">
              <a:spcAft>
                <a:spcPts val="0"/>
              </a:spcAft>
            </a:pPr>
            <a:r>
              <a:rPr lang="en-US" altLang="zh-CN" sz="3000" kern="100" dirty="0">
                <a:latin typeface="Calibri" panose="020F0502020204030204" pitchFamily="34" charset="0"/>
                <a:cs typeface="Times New Roman" panose="02020603050405020304" pitchFamily="18" charset="0"/>
              </a:rPr>
              <a:t>    </a:t>
            </a:r>
            <a:r>
              <a:rPr lang="zh-CN" altLang="zh-CN" sz="3000" kern="100" dirty="0">
                <a:latin typeface="Century Gothic" panose="020B0502020202020204" pitchFamily="34" charset="0"/>
                <a:cs typeface="Times New Roman" panose="02020603050405020304" pitchFamily="18" charset="0"/>
              </a:rPr>
              <a:t>很荣幸得到您的支持，向义获嘉伟瓦登特公司投稿。为了更好的普及美学修复理念及标准化操作流程，我们也希望您</a:t>
            </a:r>
            <a:r>
              <a:rPr lang="zh-CN" altLang="en-US" sz="3000" kern="100" dirty="0">
                <a:latin typeface="Century Gothic" panose="020B0502020202020204" pitchFamily="34" charset="0"/>
                <a:cs typeface="Times New Roman" panose="02020603050405020304" pitchFamily="18" charset="0"/>
              </a:rPr>
              <a:t>根据本报告模板提供您的病例内容</a:t>
            </a:r>
            <a:r>
              <a:rPr lang="zh-CN" altLang="zh-CN" sz="3000" kern="100" dirty="0">
                <a:latin typeface="Century Gothic" panose="020B0502020202020204" pitchFamily="34" charset="0"/>
                <a:cs typeface="Times New Roman" panose="02020603050405020304" pitchFamily="18" charset="0"/>
              </a:rPr>
              <a:t>。</a:t>
            </a:r>
            <a:endParaRPr lang="en-US" altLang="zh-CN" sz="3000" kern="100" dirty="0">
              <a:latin typeface="Century Gothic" panose="020B0502020202020204" pitchFamily="34" charset="0"/>
              <a:cs typeface="Times New Roman" panose="02020603050405020304" pitchFamily="18" charset="0"/>
            </a:endParaRPr>
          </a:p>
          <a:p>
            <a:pPr indent="266700" algn="just">
              <a:spcAft>
                <a:spcPts val="0"/>
              </a:spcAft>
            </a:pPr>
            <a:endParaRPr lang="en-US" altLang="zh-CN" sz="3000" kern="100" dirty="0">
              <a:latin typeface="Century Gothic" panose="020B0502020202020204" pitchFamily="34" charset="0"/>
              <a:cs typeface="Times New Roman" panose="02020603050405020304" pitchFamily="18" charset="0"/>
            </a:endParaRPr>
          </a:p>
          <a:p>
            <a:pPr indent="266700" algn="just">
              <a:spcAft>
                <a:spcPts val="0"/>
              </a:spcAft>
            </a:pPr>
            <a:r>
              <a:rPr lang="en-US" altLang="zh-CN" sz="3000" kern="100" dirty="0">
                <a:latin typeface="Century Gothic" panose="020B0502020202020204" pitchFamily="34" charset="0"/>
                <a:cs typeface="Times New Roman" panose="02020603050405020304" pitchFamily="18" charset="0"/>
              </a:rPr>
              <a:t> </a:t>
            </a:r>
            <a:r>
              <a:rPr lang="zh-CN" altLang="zh-CN" sz="3000" kern="100" dirty="0">
                <a:latin typeface="Century Gothic" panose="020B0502020202020204" pitchFamily="34" charset="0"/>
                <a:cs typeface="Times New Roman" panose="02020603050405020304" pitchFamily="18" charset="0"/>
              </a:rPr>
              <a:t>再次感谢您的支持。</a:t>
            </a:r>
            <a:endParaRPr lang="zh-CN" altLang="zh-CN" sz="30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8578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6DB6E-E3CE-4D3D-A9CB-14E8FB1B2AE6}"/>
              </a:ext>
            </a:extLst>
          </p:cNvPr>
          <p:cNvSpPr>
            <a:spLocks noGrp="1"/>
          </p:cNvSpPr>
          <p:nvPr>
            <p:ph type="title"/>
          </p:nvPr>
        </p:nvSpPr>
        <p:spPr/>
        <p:txBody>
          <a:bodyPr/>
          <a:lstStyle/>
          <a:p>
            <a:r>
              <a:rPr lang="zh-CN" altLang="en-US" dirty="0"/>
              <a:t>技师排牙、调颌</a:t>
            </a:r>
            <a:br>
              <a:rPr lang="en-US" altLang="zh-CN" dirty="0"/>
            </a:br>
            <a:r>
              <a:rPr lang="zh-CN" altLang="en-US" sz="2000" dirty="0">
                <a:latin typeface="+mn-ea"/>
                <a:ea typeface="+mn-ea"/>
              </a:rPr>
              <a:t>产品：</a:t>
            </a:r>
            <a:r>
              <a:rPr lang="en-US" altLang="zh-CN" sz="2000" dirty="0" err="1">
                <a:latin typeface="+mn-ea"/>
                <a:ea typeface="+mn-ea"/>
              </a:rPr>
              <a:t>stratos</a:t>
            </a:r>
            <a:r>
              <a:rPr lang="zh-CN" altLang="en-US" sz="2000" dirty="0">
                <a:latin typeface="+mn-ea"/>
                <a:ea typeface="+mn-ea"/>
              </a:rPr>
              <a:t>排牙板 、</a:t>
            </a:r>
            <a:r>
              <a:rPr lang="en-US" altLang="zh-CN" sz="2000" dirty="0">
                <a:latin typeface="+mn-ea"/>
                <a:ea typeface="+mn-ea"/>
              </a:rPr>
              <a:t>SR </a:t>
            </a:r>
            <a:r>
              <a:rPr lang="en-US" altLang="zh-CN" sz="2000" dirty="0" err="1">
                <a:latin typeface="+mn-ea"/>
                <a:ea typeface="+mn-ea"/>
              </a:rPr>
              <a:t>Vivodent</a:t>
            </a:r>
            <a:r>
              <a:rPr lang="en-US" altLang="zh-CN" sz="2000" dirty="0">
                <a:latin typeface="+mn-ea"/>
                <a:ea typeface="+mn-ea"/>
              </a:rPr>
              <a:t> S PE</a:t>
            </a:r>
            <a:r>
              <a:rPr lang="zh-CN" altLang="en-US" sz="2000" dirty="0">
                <a:latin typeface="+mn-ea"/>
                <a:ea typeface="+mn-ea"/>
              </a:rPr>
              <a:t>义添美牙</a:t>
            </a:r>
          </a:p>
        </p:txBody>
      </p:sp>
      <p:sp>
        <p:nvSpPr>
          <p:cNvPr id="3" name="Rectangle 2"/>
          <p:cNvSpPr/>
          <p:nvPr/>
        </p:nvSpPr>
        <p:spPr>
          <a:xfrm>
            <a:off x="1817239" y="3137293"/>
            <a:ext cx="3762568" cy="923330"/>
          </a:xfrm>
          <a:prstGeom prst="rect">
            <a:avLst/>
          </a:prstGeom>
        </p:spPr>
        <p:txBody>
          <a:bodyPr wrap="none">
            <a:spAutoFit/>
          </a:bodyPr>
          <a:lstStyle/>
          <a:p>
            <a:r>
              <a:rPr lang="zh-CN" altLang="en-US" b="1" dirty="0">
                <a:solidFill>
                  <a:schemeClr val="tx1">
                    <a:lumMod val="50000"/>
                    <a:lumOff val="50000"/>
                  </a:schemeClr>
                </a:solidFill>
                <a:latin typeface="+mj-ea"/>
                <a:ea typeface="+mj-ea"/>
              </a:rPr>
              <a:t>提示：</a:t>
            </a:r>
            <a:endParaRPr lang="en-US" altLang="zh-CN" b="1"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图片</a:t>
            </a:r>
            <a:r>
              <a:rPr lang="en-US" altLang="zh-CN" dirty="0">
                <a:solidFill>
                  <a:schemeClr val="tx1">
                    <a:lumMod val="50000"/>
                    <a:lumOff val="50000"/>
                  </a:schemeClr>
                </a:solidFill>
                <a:latin typeface="+mj-ea"/>
                <a:ea typeface="+mj-ea"/>
              </a:rPr>
              <a:t>2-4</a:t>
            </a:r>
            <a:r>
              <a:rPr lang="zh-CN" altLang="en-US" dirty="0">
                <a:solidFill>
                  <a:schemeClr val="tx1">
                    <a:lumMod val="50000"/>
                    <a:lumOff val="50000"/>
                  </a:schemeClr>
                </a:solidFill>
                <a:latin typeface="+mj-ea"/>
                <a:ea typeface="+mj-ea"/>
              </a:rPr>
              <a:t>张，每张图配简单文字说明</a:t>
            </a:r>
            <a:endParaRPr lang="en-US" altLang="zh-CN"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（图片清晰度应</a:t>
            </a:r>
            <a:r>
              <a:rPr lang="en-US" altLang="zh-CN" dirty="0">
                <a:solidFill>
                  <a:schemeClr val="tx1">
                    <a:lumMod val="50000"/>
                    <a:lumOff val="50000"/>
                  </a:schemeClr>
                </a:solidFill>
                <a:latin typeface="+mj-ea"/>
                <a:ea typeface="+mj-ea"/>
              </a:rPr>
              <a:t>1M</a:t>
            </a:r>
            <a:r>
              <a:rPr lang="zh-CN" altLang="en-US" dirty="0">
                <a:solidFill>
                  <a:schemeClr val="tx1">
                    <a:lumMod val="50000"/>
                    <a:lumOff val="50000"/>
                  </a:schemeClr>
                </a:solidFill>
                <a:latin typeface="+mj-ea"/>
                <a:ea typeface="+mj-ea"/>
              </a:rPr>
              <a:t>）</a:t>
            </a:r>
          </a:p>
        </p:txBody>
      </p:sp>
    </p:spTree>
    <p:extLst>
      <p:ext uri="{BB962C8B-B14F-4D97-AF65-F5344CB8AC3E}">
        <p14:creationId xmlns:p14="http://schemas.microsoft.com/office/powerpoint/2010/main" val="842636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45E12-EB22-4C57-9D10-40A391E27765}"/>
              </a:ext>
            </a:extLst>
          </p:cNvPr>
          <p:cNvSpPr>
            <a:spLocks noGrp="1"/>
          </p:cNvSpPr>
          <p:nvPr>
            <p:ph type="title"/>
          </p:nvPr>
        </p:nvSpPr>
        <p:spPr>
          <a:xfrm>
            <a:off x="3683000" y="2470150"/>
            <a:ext cx="6235701" cy="1096963"/>
          </a:xfrm>
        </p:spPr>
        <p:txBody>
          <a:bodyPr/>
          <a:lstStyle/>
          <a:p>
            <a:r>
              <a:rPr lang="zh-CN" altLang="en-US" sz="6000" dirty="0"/>
              <a:t>临床第三次就诊</a:t>
            </a:r>
            <a:endParaRPr lang="en-US" sz="6000" dirty="0"/>
          </a:p>
        </p:txBody>
      </p:sp>
    </p:spTree>
    <p:extLst>
      <p:ext uri="{BB962C8B-B14F-4D97-AF65-F5344CB8AC3E}">
        <p14:creationId xmlns:p14="http://schemas.microsoft.com/office/powerpoint/2010/main" val="1540627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6DB6E-E3CE-4D3D-A9CB-14E8FB1B2AE6}"/>
              </a:ext>
            </a:extLst>
          </p:cNvPr>
          <p:cNvSpPr>
            <a:spLocks noGrp="1"/>
          </p:cNvSpPr>
          <p:nvPr>
            <p:ph type="title"/>
          </p:nvPr>
        </p:nvSpPr>
        <p:spPr>
          <a:xfrm>
            <a:off x="576001" y="720912"/>
            <a:ext cx="10908207" cy="841188"/>
          </a:xfrm>
        </p:spPr>
        <p:txBody>
          <a:bodyPr/>
          <a:lstStyle/>
          <a:p>
            <a:r>
              <a:rPr lang="zh-CN" altLang="en-US" sz="4000" dirty="0">
                <a:solidFill>
                  <a:srgbClr val="FF0000"/>
                </a:solidFill>
              </a:rPr>
              <a:t>*</a:t>
            </a:r>
            <a:r>
              <a:rPr lang="zh-CN" altLang="en-US" dirty="0"/>
              <a:t>医生端 试戴 </a:t>
            </a:r>
          </a:p>
        </p:txBody>
      </p:sp>
      <p:sp>
        <p:nvSpPr>
          <p:cNvPr id="3" name="Rectangle 2"/>
          <p:cNvSpPr/>
          <p:nvPr/>
        </p:nvSpPr>
        <p:spPr>
          <a:xfrm>
            <a:off x="1817239" y="3137293"/>
            <a:ext cx="3762568" cy="923330"/>
          </a:xfrm>
          <a:prstGeom prst="rect">
            <a:avLst/>
          </a:prstGeom>
        </p:spPr>
        <p:txBody>
          <a:bodyPr wrap="none">
            <a:spAutoFit/>
          </a:bodyPr>
          <a:lstStyle/>
          <a:p>
            <a:r>
              <a:rPr lang="zh-CN" altLang="en-US" b="1" dirty="0">
                <a:solidFill>
                  <a:schemeClr val="tx1">
                    <a:lumMod val="50000"/>
                    <a:lumOff val="50000"/>
                  </a:schemeClr>
                </a:solidFill>
                <a:latin typeface="+mj-ea"/>
                <a:ea typeface="+mj-ea"/>
              </a:rPr>
              <a:t>提示：</a:t>
            </a:r>
            <a:endParaRPr lang="en-US" altLang="zh-CN" b="1"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图片</a:t>
            </a:r>
            <a:r>
              <a:rPr lang="en-US" altLang="zh-CN" dirty="0">
                <a:solidFill>
                  <a:schemeClr val="tx1">
                    <a:lumMod val="50000"/>
                    <a:lumOff val="50000"/>
                  </a:schemeClr>
                </a:solidFill>
                <a:latin typeface="+mj-ea"/>
                <a:ea typeface="+mj-ea"/>
              </a:rPr>
              <a:t>2-4</a:t>
            </a:r>
            <a:r>
              <a:rPr lang="zh-CN" altLang="en-US" dirty="0">
                <a:solidFill>
                  <a:schemeClr val="tx1">
                    <a:lumMod val="50000"/>
                    <a:lumOff val="50000"/>
                  </a:schemeClr>
                </a:solidFill>
                <a:latin typeface="+mj-ea"/>
                <a:ea typeface="+mj-ea"/>
              </a:rPr>
              <a:t>张，每张图配简单文字说明</a:t>
            </a:r>
            <a:endParaRPr lang="en-US" altLang="zh-CN"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（图片清晰度应</a:t>
            </a:r>
            <a:r>
              <a:rPr lang="en-US" altLang="zh-CN" dirty="0">
                <a:solidFill>
                  <a:schemeClr val="tx1">
                    <a:lumMod val="50000"/>
                    <a:lumOff val="50000"/>
                  </a:schemeClr>
                </a:solidFill>
                <a:latin typeface="+mj-ea"/>
                <a:ea typeface="+mj-ea"/>
              </a:rPr>
              <a:t>1M</a:t>
            </a:r>
            <a:r>
              <a:rPr lang="zh-CN" altLang="en-US" dirty="0">
                <a:solidFill>
                  <a:schemeClr val="tx1">
                    <a:lumMod val="50000"/>
                    <a:lumOff val="50000"/>
                  </a:schemeClr>
                </a:solidFill>
                <a:latin typeface="+mj-ea"/>
                <a:ea typeface="+mj-ea"/>
              </a:rPr>
              <a:t>）</a:t>
            </a:r>
          </a:p>
        </p:txBody>
      </p:sp>
    </p:spTree>
    <p:extLst>
      <p:ext uri="{BB962C8B-B14F-4D97-AF65-F5344CB8AC3E}">
        <p14:creationId xmlns:p14="http://schemas.microsoft.com/office/powerpoint/2010/main" val="4152007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45E12-EB22-4C57-9D10-40A391E27765}"/>
              </a:ext>
            </a:extLst>
          </p:cNvPr>
          <p:cNvSpPr>
            <a:spLocks noGrp="1"/>
          </p:cNvSpPr>
          <p:nvPr>
            <p:ph type="title"/>
          </p:nvPr>
        </p:nvSpPr>
        <p:spPr>
          <a:xfrm>
            <a:off x="3568701" y="2520950"/>
            <a:ext cx="5518150" cy="1096963"/>
          </a:xfrm>
        </p:spPr>
        <p:txBody>
          <a:bodyPr/>
          <a:lstStyle/>
          <a:p>
            <a:r>
              <a:rPr lang="zh-CN" altLang="en-US" sz="6000" dirty="0"/>
              <a:t>技工端注塑</a:t>
            </a:r>
            <a:endParaRPr lang="en-US" sz="6000" dirty="0"/>
          </a:p>
        </p:txBody>
      </p:sp>
    </p:spTree>
    <p:extLst>
      <p:ext uri="{BB962C8B-B14F-4D97-AF65-F5344CB8AC3E}">
        <p14:creationId xmlns:p14="http://schemas.microsoft.com/office/powerpoint/2010/main" val="1152223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6DB6E-E3CE-4D3D-A9CB-14E8FB1B2AE6}"/>
              </a:ext>
            </a:extLst>
          </p:cNvPr>
          <p:cNvSpPr>
            <a:spLocks noGrp="1"/>
          </p:cNvSpPr>
          <p:nvPr>
            <p:ph type="title"/>
          </p:nvPr>
        </p:nvSpPr>
        <p:spPr/>
        <p:txBody>
          <a:bodyPr/>
          <a:lstStyle/>
          <a:p>
            <a:r>
              <a:rPr lang="zh-CN" altLang="en-US" dirty="0"/>
              <a:t>技师注塑</a:t>
            </a:r>
          </a:p>
        </p:txBody>
      </p:sp>
      <p:sp>
        <p:nvSpPr>
          <p:cNvPr id="3" name="Rectangle 2"/>
          <p:cNvSpPr/>
          <p:nvPr/>
        </p:nvSpPr>
        <p:spPr>
          <a:xfrm>
            <a:off x="1599852" y="3240051"/>
            <a:ext cx="3762568" cy="92333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chemeClr val="tx1">
                    <a:lumMod val="50000"/>
                    <a:lumOff val="50000"/>
                  </a:schemeClr>
                </a:solidFill>
                <a:latin typeface="+mj-ea"/>
                <a:ea typeface="+mj-ea"/>
              </a:rPr>
              <a:t>提示：</a:t>
            </a:r>
            <a:endParaRPr lang="en-US" altLang="zh-CN" b="1"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图片</a:t>
            </a:r>
            <a:r>
              <a:rPr lang="en-US" altLang="zh-CN" dirty="0">
                <a:solidFill>
                  <a:schemeClr val="tx1">
                    <a:lumMod val="50000"/>
                    <a:lumOff val="50000"/>
                  </a:schemeClr>
                </a:solidFill>
                <a:latin typeface="+mj-ea"/>
                <a:ea typeface="+mj-ea"/>
              </a:rPr>
              <a:t>2-4</a:t>
            </a:r>
            <a:r>
              <a:rPr lang="zh-CN" altLang="en-US" dirty="0">
                <a:solidFill>
                  <a:schemeClr val="tx1">
                    <a:lumMod val="50000"/>
                    <a:lumOff val="50000"/>
                  </a:schemeClr>
                </a:solidFill>
                <a:latin typeface="+mj-ea"/>
                <a:ea typeface="+mj-ea"/>
              </a:rPr>
              <a:t>张，每张图配简单文字说明</a:t>
            </a:r>
            <a:endParaRPr lang="en-US" altLang="zh-CN"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（图片清晰度应</a:t>
            </a:r>
            <a:r>
              <a:rPr lang="en-US" altLang="zh-CN" dirty="0">
                <a:solidFill>
                  <a:schemeClr val="tx1">
                    <a:lumMod val="50000"/>
                    <a:lumOff val="50000"/>
                  </a:schemeClr>
                </a:solidFill>
                <a:latin typeface="+mj-ea"/>
                <a:ea typeface="+mj-ea"/>
              </a:rPr>
              <a:t>1M</a:t>
            </a:r>
            <a:r>
              <a:rPr lang="zh-CN" altLang="en-US" dirty="0">
                <a:solidFill>
                  <a:schemeClr val="tx1">
                    <a:lumMod val="50000"/>
                    <a:lumOff val="50000"/>
                  </a:schemeClr>
                </a:solidFill>
                <a:latin typeface="+mj-ea"/>
                <a:ea typeface="+mj-ea"/>
              </a:rPr>
              <a:t>）</a:t>
            </a:r>
          </a:p>
        </p:txBody>
      </p:sp>
      <p:sp>
        <p:nvSpPr>
          <p:cNvPr id="4" name="Rectangle 3"/>
          <p:cNvSpPr/>
          <p:nvPr/>
        </p:nvSpPr>
        <p:spPr>
          <a:xfrm>
            <a:off x="584189" y="1409228"/>
            <a:ext cx="3877985" cy="369332"/>
          </a:xfrm>
          <a:prstGeom prst="rect">
            <a:avLst/>
          </a:prstGeom>
        </p:spPr>
        <p:txBody>
          <a:bodyPr wrap="none">
            <a:spAutoFit/>
          </a:bodyPr>
          <a:lstStyle/>
          <a:p>
            <a:r>
              <a:rPr lang="zh-CN" altLang="en-US" dirty="0">
                <a:latin typeface="+mn-ea"/>
              </a:rPr>
              <a:t>产品：</a:t>
            </a:r>
            <a:r>
              <a:rPr lang="en-US" altLang="zh-CN" dirty="0" err="1">
                <a:latin typeface="+mn-ea"/>
              </a:rPr>
              <a:t>Ivobase</a:t>
            </a:r>
            <a:r>
              <a:rPr lang="zh-CN" altLang="en-US" dirty="0">
                <a:latin typeface="+mn-ea"/>
              </a:rPr>
              <a:t>注塑系统、打磨抛光</a:t>
            </a:r>
            <a:endParaRPr lang="zh-CN" altLang="en-US" dirty="0"/>
          </a:p>
        </p:txBody>
      </p:sp>
    </p:spTree>
    <p:extLst>
      <p:ext uri="{BB962C8B-B14F-4D97-AF65-F5344CB8AC3E}">
        <p14:creationId xmlns:p14="http://schemas.microsoft.com/office/powerpoint/2010/main" val="2620891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6DB6E-E3CE-4D3D-A9CB-14E8FB1B2AE6}"/>
              </a:ext>
            </a:extLst>
          </p:cNvPr>
          <p:cNvSpPr>
            <a:spLocks noGrp="1"/>
          </p:cNvSpPr>
          <p:nvPr>
            <p:ph type="title"/>
          </p:nvPr>
        </p:nvSpPr>
        <p:spPr/>
        <p:txBody>
          <a:bodyPr/>
          <a:lstStyle/>
          <a:p>
            <a:r>
              <a:rPr lang="zh-CN" altLang="en-US" dirty="0">
                <a:solidFill>
                  <a:schemeClr val="tx1"/>
                </a:solidFill>
              </a:rPr>
              <a:t>个性化美学牙龈</a:t>
            </a:r>
          </a:p>
        </p:txBody>
      </p:sp>
      <p:sp>
        <p:nvSpPr>
          <p:cNvPr id="3" name="Rectangle 2"/>
          <p:cNvSpPr/>
          <p:nvPr/>
        </p:nvSpPr>
        <p:spPr>
          <a:xfrm>
            <a:off x="1599852" y="3240051"/>
            <a:ext cx="3762568" cy="92333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chemeClr val="tx1">
                    <a:lumMod val="50000"/>
                    <a:lumOff val="50000"/>
                  </a:schemeClr>
                </a:solidFill>
                <a:latin typeface="+mj-ea"/>
                <a:ea typeface="+mj-ea"/>
              </a:rPr>
              <a:t>提示：</a:t>
            </a:r>
            <a:endParaRPr lang="en-US" altLang="zh-CN" b="1"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图片</a:t>
            </a:r>
            <a:r>
              <a:rPr lang="en-US" altLang="zh-CN" dirty="0">
                <a:solidFill>
                  <a:schemeClr val="tx1">
                    <a:lumMod val="50000"/>
                    <a:lumOff val="50000"/>
                  </a:schemeClr>
                </a:solidFill>
                <a:latin typeface="+mj-ea"/>
                <a:ea typeface="+mj-ea"/>
              </a:rPr>
              <a:t>2-4</a:t>
            </a:r>
            <a:r>
              <a:rPr lang="zh-CN" altLang="en-US" dirty="0">
                <a:solidFill>
                  <a:schemeClr val="tx1">
                    <a:lumMod val="50000"/>
                    <a:lumOff val="50000"/>
                  </a:schemeClr>
                </a:solidFill>
                <a:latin typeface="+mj-ea"/>
                <a:ea typeface="+mj-ea"/>
              </a:rPr>
              <a:t>张，每张图配简单文字说明</a:t>
            </a:r>
            <a:endParaRPr lang="en-US" altLang="zh-CN"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（图片清晰度应</a:t>
            </a:r>
            <a:r>
              <a:rPr lang="en-US" altLang="zh-CN" dirty="0">
                <a:solidFill>
                  <a:schemeClr val="tx1">
                    <a:lumMod val="50000"/>
                    <a:lumOff val="50000"/>
                  </a:schemeClr>
                </a:solidFill>
                <a:latin typeface="+mj-ea"/>
                <a:ea typeface="+mj-ea"/>
              </a:rPr>
              <a:t>1M</a:t>
            </a:r>
            <a:r>
              <a:rPr lang="zh-CN" altLang="en-US" dirty="0">
                <a:solidFill>
                  <a:schemeClr val="tx1">
                    <a:lumMod val="50000"/>
                    <a:lumOff val="50000"/>
                  </a:schemeClr>
                </a:solidFill>
                <a:latin typeface="+mj-ea"/>
                <a:ea typeface="+mj-ea"/>
              </a:rPr>
              <a:t>）</a:t>
            </a:r>
          </a:p>
        </p:txBody>
      </p:sp>
      <p:sp>
        <p:nvSpPr>
          <p:cNvPr id="4" name="Rectangle 3"/>
          <p:cNvSpPr/>
          <p:nvPr/>
        </p:nvSpPr>
        <p:spPr>
          <a:xfrm>
            <a:off x="692139" y="1409228"/>
            <a:ext cx="2723823" cy="369332"/>
          </a:xfrm>
          <a:prstGeom prst="rect">
            <a:avLst/>
          </a:prstGeom>
        </p:spPr>
        <p:txBody>
          <a:bodyPr wrap="none">
            <a:spAutoFit/>
          </a:bodyPr>
          <a:lstStyle/>
          <a:p>
            <a:r>
              <a:rPr lang="zh-CN" altLang="en-US" dirty="0">
                <a:latin typeface="+mn-ea"/>
              </a:rPr>
              <a:t>产品：</a:t>
            </a:r>
            <a:r>
              <a:rPr lang="en-US" altLang="zh-CN" dirty="0">
                <a:latin typeface="+mn-ea"/>
              </a:rPr>
              <a:t>SR </a:t>
            </a:r>
            <a:r>
              <a:rPr lang="en-US" altLang="zh-CN" dirty="0" err="1">
                <a:latin typeface="+mn-ea"/>
              </a:rPr>
              <a:t>Nexco</a:t>
            </a:r>
            <a:r>
              <a:rPr lang="zh-CN" altLang="en-US" dirty="0">
                <a:latin typeface="+mn-ea"/>
              </a:rPr>
              <a:t>大师树脂</a:t>
            </a:r>
            <a:endParaRPr lang="zh-CN" altLang="en-US" dirty="0"/>
          </a:p>
        </p:txBody>
      </p:sp>
    </p:spTree>
    <p:extLst>
      <p:ext uri="{BB962C8B-B14F-4D97-AF65-F5344CB8AC3E}">
        <p14:creationId xmlns:p14="http://schemas.microsoft.com/office/powerpoint/2010/main" val="3140029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45E12-EB22-4C57-9D10-40A391E27765}"/>
              </a:ext>
            </a:extLst>
          </p:cNvPr>
          <p:cNvSpPr>
            <a:spLocks noGrp="1"/>
          </p:cNvSpPr>
          <p:nvPr>
            <p:ph type="title"/>
          </p:nvPr>
        </p:nvSpPr>
        <p:spPr>
          <a:xfrm>
            <a:off x="3683000" y="2470150"/>
            <a:ext cx="6235701" cy="1096963"/>
          </a:xfrm>
        </p:spPr>
        <p:txBody>
          <a:bodyPr/>
          <a:lstStyle/>
          <a:p>
            <a:r>
              <a:rPr lang="zh-CN" altLang="en-US" sz="6000" dirty="0"/>
              <a:t>临床第四次就诊</a:t>
            </a:r>
            <a:endParaRPr lang="en-US" sz="6000" dirty="0"/>
          </a:p>
        </p:txBody>
      </p:sp>
    </p:spTree>
    <p:extLst>
      <p:ext uri="{BB962C8B-B14F-4D97-AF65-F5344CB8AC3E}">
        <p14:creationId xmlns:p14="http://schemas.microsoft.com/office/powerpoint/2010/main" val="609402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6DB6E-E3CE-4D3D-A9CB-14E8FB1B2AE6}"/>
              </a:ext>
            </a:extLst>
          </p:cNvPr>
          <p:cNvSpPr>
            <a:spLocks noGrp="1"/>
          </p:cNvSpPr>
          <p:nvPr>
            <p:ph type="title"/>
          </p:nvPr>
        </p:nvSpPr>
        <p:spPr/>
        <p:txBody>
          <a:bodyPr/>
          <a:lstStyle/>
          <a:p>
            <a:r>
              <a:rPr lang="zh-CN" altLang="en-US" sz="4000" dirty="0">
                <a:solidFill>
                  <a:srgbClr val="FF0000"/>
                </a:solidFill>
              </a:rPr>
              <a:t>*</a:t>
            </a:r>
            <a:r>
              <a:rPr lang="zh-CN" altLang="en-US" dirty="0"/>
              <a:t>最终戴牙图</a:t>
            </a:r>
          </a:p>
        </p:txBody>
      </p:sp>
      <p:sp>
        <p:nvSpPr>
          <p:cNvPr id="3" name="Rectangle 2"/>
          <p:cNvSpPr/>
          <p:nvPr/>
        </p:nvSpPr>
        <p:spPr>
          <a:xfrm>
            <a:off x="4214716" y="2967335"/>
            <a:ext cx="6726553" cy="9233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chemeClr val="tx1">
                    <a:lumMod val="50000"/>
                    <a:lumOff val="50000"/>
                  </a:schemeClr>
                </a:solidFill>
                <a:latin typeface="+mj-ea"/>
                <a:ea typeface="+mj-ea"/>
              </a:rPr>
              <a:t>提示：</a:t>
            </a:r>
            <a:endParaRPr lang="en-US" altLang="zh-CN" b="1"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患者口内照</a:t>
            </a:r>
            <a:r>
              <a:rPr lang="en-US" altLang="zh-CN" dirty="0">
                <a:solidFill>
                  <a:schemeClr val="tx1">
                    <a:lumMod val="50000"/>
                    <a:lumOff val="50000"/>
                  </a:schemeClr>
                </a:solidFill>
                <a:latin typeface="+mj-ea"/>
                <a:ea typeface="+mj-ea"/>
              </a:rPr>
              <a:t>2</a:t>
            </a:r>
            <a:r>
              <a:rPr lang="zh-CN" altLang="en-US" dirty="0">
                <a:solidFill>
                  <a:schemeClr val="tx1">
                    <a:lumMod val="50000"/>
                    <a:lumOff val="50000"/>
                  </a:schemeClr>
                </a:solidFill>
                <a:latin typeface="+mj-ea"/>
                <a:ea typeface="+mj-ea"/>
              </a:rPr>
              <a:t>张，面容照</a:t>
            </a:r>
            <a:r>
              <a:rPr lang="en-US" altLang="zh-CN" dirty="0">
                <a:solidFill>
                  <a:schemeClr val="tx1">
                    <a:lumMod val="50000"/>
                    <a:lumOff val="50000"/>
                  </a:schemeClr>
                </a:solidFill>
                <a:latin typeface="+mj-ea"/>
                <a:ea typeface="+mj-ea"/>
              </a:rPr>
              <a:t>2</a:t>
            </a:r>
            <a:r>
              <a:rPr lang="zh-CN" altLang="en-US" dirty="0">
                <a:solidFill>
                  <a:schemeClr val="tx1">
                    <a:lumMod val="50000"/>
                    <a:lumOff val="50000"/>
                  </a:schemeClr>
                </a:solidFill>
                <a:latin typeface="+mj-ea"/>
                <a:ea typeface="+mj-ea"/>
              </a:rPr>
              <a:t>张；每张图配简单文字说明</a:t>
            </a:r>
            <a:endParaRPr lang="en-US" altLang="zh-CN"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（图片清晰度应</a:t>
            </a:r>
            <a:r>
              <a:rPr lang="en-US" altLang="zh-CN" dirty="0">
                <a:solidFill>
                  <a:schemeClr val="tx1">
                    <a:lumMod val="50000"/>
                    <a:lumOff val="50000"/>
                  </a:schemeClr>
                </a:solidFill>
                <a:latin typeface="+mj-ea"/>
                <a:ea typeface="+mj-ea"/>
              </a:rPr>
              <a:t>1M</a:t>
            </a:r>
            <a:r>
              <a:rPr lang="zh-CN" altLang="en-US" dirty="0">
                <a:solidFill>
                  <a:schemeClr val="tx1">
                    <a:lumMod val="50000"/>
                    <a:lumOff val="50000"/>
                  </a:schemeClr>
                </a:solidFill>
                <a:latin typeface="+mj-ea"/>
                <a:ea typeface="+mj-ea"/>
              </a:rPr>
              <a:t>）</a:t>
            </a:r>
          </a:p>
        </p:txBody>
      </p:sp>
    </p:spTree>
    <p:extLst>
      <p:ext uri="{BB962C8B-B14F-4D97-AF65-F5344CB8AC3E}">
        <p14:creationId xmlns:p14="http://schemas.microsoft.com/office/powerpoint/2010/main" val="1095510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6DB6E-E3CE-4D3D-A9CB-14E8FB1B2AE6}"/>
              </a:ext>
            </a:extLst>
          </p:cNvPr>
          <p:cNvSpPr>
            <a:spLocks noGrp="1"/>
          </p:cNvSpPr>
          <p:nvPr>
            <p:ph type="title"/>
          </p:nvPr>
        </p:nvSpPr>
        <p:spPr/>
        <p:txBody>
          <a:bodyPr/>
          <a:lstStyle/>
          <a:p>
            <a:r>
              <a:rPr lang="zh-CN" altLang="en-US" sz="4000" dirty="0">
                <a:solidFill>
                  <a:srgbClr val="FF0000"/>
                </a:solidFill>
              </a:rPr>
              <a:t>*</a:t>
            </a:r>
            <a:r>
              <a:rPr lang="zh-CN" altLang="en-US" dirty="0"/>
              <a:t>最终戴牙效果视频</a:t>
            </a:r>
          </a:p>
        </p:txBody>
      </p:sp>
      <p:sp>
        <p:nvSpPr>
          <p:cNvPr id="3" name="Rectangle 2"/>
          <p:cNvSpPr/>
          <p:nvPr/>
        </p:nvSpPr>
        <p:spPr>
          <a:xfrm>
            <a:off x="2732723" y="2999085"/>
            <a:ext cx="6726553" cy="6463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chemeClr val="tx1">
                    <a:lumMod val="50000"/>
                    <a:lumOff val="50000"/>
                  </a:schemeClr>
                </a:solidFill>
                <a:latin typeface="+mj-ea"/>
                <a:ea typeface="+mj-ea"/>
              </a:rPr>
              <a:t>提示：</a:t>
            </a:r>
            <a:endParaRPr lang="en-US" altLang="zh-CN" b="1"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请插入</a:t>
            </a:r>
            <a:r>
              <a:rPr lang="en-US" altLang="zh-CN" dirty="0">
                <a:solidFill>
                  <a:schemeClr val="tx1">
                    <a:lumMod val="50000"/>
                    <a:lumOff val="50000"/>
                  </a:schemeClr>
                </a:solidFill>
                <a:latin typeface="+mj-ea"/>
                <a:ea typeface="+mj-ea"/>
              </a:rPr>
              <a:t>2</a:t>
            </a:r>
            <a:r>
              <a:rPr lang="zh-CN" altLang="en-US" dirty="0">
                <a:solidFill>
                  <a:schemeClr val="tx1">
                    <a:lumMod val="50000"/>
                    <a:lumOff val="50000"/>
                  </a:schemeClr>
                </a:solidFill>
                <a:latin typeface="+mj-ea"/>
                <a:ea typeface="+mj-ea"/>
              </a:rPr>
              <a:t>分钟左右的患者咀嚼体验的视频</a:t>
            </a:r>
          </a:p>
        </p:txBody>
      </p:sp>
    </p:spTree>
    <p:extLst>
      <p:ext uri="{BB962C8B-B14F-4D97-AF65-F5344CB8AC3E}">
        <p14:creationId xmlns:p14="http://schemas.microsoft.com/office/powerpoint/2010/main" val="3833391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报告总结</a:t>
            </a:r>
          </a:p>
        </p:txBody>
      </p:sp>
    </p:spTree>
    <p:extLst>
      <p:ext uri="{BB962C8B-B14F-4D97-AF65-F5344CB8AC3E}">
        <p14:creationId xmlns:p14="http://schemas.microsoft.com/office/powerpoint/2010/main" val="193683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6DB6E-E3CE-4D3D-A9CB-14E8FB1B2AE6}"/>
              </a:ext>
            </a:extLst>
          </p:cNvPr>
          <p:cNvSpPr>
            <a:spLocks noGrp="1"/>
          </p:cNvSpPr>
          <p:nvPr>
            <p:ph type="title"/>
          </p:nvPr>
        </p:nvSpPr>
        <p:spPr/>
        <p:txBody>
          <a:bodyPr/>
          <a:lstStyle/>
          <a:p>
            <a:r>
              <a:rPr lang="zh-CN" altLang="en-US" dirty="0">
                <a:solidFill>
                  <a:srgbClr val="FF0000"/>
                </a:solidFill>
              </a:rPr>
              <a:t>*</a:t>
            </a:r>
            <a:r>
              <a:rPr lang="zh-CN" altLang="en-US" dirty="0"/>
              <a:t>医生</a:t>
            </a:r>
            <a:r>
              <a:rPr lang="en-US" altLang="zh-CN" dirty="0"/>
              <a:t>&amp;</a:t>
            </a:r>
            <a:r>
              <a:rPr lang="zh-CN" altLang="en-US" dirty="0"/>
              <a:t>贵医院介绍</a:t>
            </a:r>
          </a:p>
        </p:txBody>
      </p:sp>
      <p:sp>
        <p:nvSpPr>
          <p:cNvPr id="3" name="Rectangle 2"/>
          <p:cNvSpPr/>
          <p:nvPr/>
        </p:nvSpPr>
        <p:spPr>
          <a:xfrm>
            <a:off x="2312999" y="2663567"/>
            <a:ext cx="5955476" cy="923330"/>
          </a:xfrm>
          <a:prstGeom prst="rect">
            <a:avLst/>
          </a:prstGeom>
        </p:spPr>
        <p:txBody>
          <a:bodyPr wrap="none">
            <a:spAutoFit/>
          </a:bodyPr>
          <a:lstStyle/>
          <a:p>
            <a:r>
              <a:rPr lang="zh-CN" altLang="en-US" b="1" dirty="0">
                <a:solidFill>
                  <a:schemeClr val="tx1">
                    <a:lumMod val="50000"/>
                    <a:lumOff val="50000"/>
                  </a:schemeClr>
                </a:solidFill>
                <a:latin typeface="+mj-ea"/>
                <a:ea typeface="+mj-ea"/>
              </a:rPr>
              <a:t>提示：</a:t>
            </a:r>
            <a:endParaRPr lang="en-US" altLang="zh-CN" b="1"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文字介绍请精简在</a:t>
            </a:r>
            <a:r>
              <a:rPr lang="en-US" altLang="zh-CN" dirty="0">
                <a:solidFill>
                  <a:schemeClr val="tx1">
                    <a:lumMod val="50000"/>
                    <a:lumOff val="50000"/>
                  </a:schemeClr>
                </a:solidFill>
                <a:latin typeface="+mj-ea"/>
                <a:ea typeface="+mj-ea"/>
              </a:rPr>
              <a:t>100</a:t>
            </a:r>
            <a:r>
              <a:rPr lang="zh-CN" altLang="en-US" dirty="0">
                <a:solidFill>
                  <a:schemeClr val="tx1">
                    <a:lumMod val="50000"/>
                    <a:lumOff val="50000"/>
                  </a:schemeClr>
                </a:solidFill>
                <a:latin typeface="+mj-ea"/>
                <a:ea typeface="+mj-ea"/>
              </a:rPr>
              <a:t>字以内，</a:t>
            </a:r>
            <a:endParaRPr lang="en-US" altLang="zh-CN"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单位形象图</a:t>
            </a:r>
            <a:r>
              <a:rPr lang="en-US" altLang="zh-CN" dirty="0">
                <a:solidFill>
                  <a:schemeClr val="tx1">
                    <a:lumMod val="50000"/>
                    <a:lumOff val="50000"/>
                  </a:schemeClr>
                </a:solidFill>
                <a:latin typeface="+mj-ea"/>
                <a:ea typeface="+mj-ea"/>
              </a:rPr>
              <a:t>1-2</a:t>
            </a:r>
            <a:r>
              <a:rPr lang="zh-CN" altLang="en-US" dirty="0">
                <a:solidFill>
                  <a:schemeClr val="tx1">
                    <a:lumMod val="50000"/>
                    <a:lumOff val="50000"/>
                  </a:schemeClr>
                </a:solidFill>
                <a:latin typeface="+mj-ea"/>
                <a:ea typeface="+mj-ea"/>
              </a:rPr>
              <a:t>张、个人照片</a:t>
            </a:r>
            <a:r>
              <a:rPr lang="en-US" altLang="zh-CN" dirty="0">
                <a:solidFill>
                  <a:schemeClr val="tx1">
                    <a:lumMod val="50000"/>
                    <a:lumOff val="50000"/>
                  </a:schemeClr>
                </a:solidFill>
                <a:latin typeface="+mj-ea"/>
                <a:ea typeface="+mj-ea"/>
              </a:rPr>
              <a:t>1</a:t>
            </a:r>
            <a:r>
              <a:rPr lang="zh-CN" altLang="en-US" dirty="0">
                <a:solidFill>
                  <a:schemeClr val="tx1">
                    <a:lumMod val="50000"/>
                    <a:lumOff val="50000"/>
                  </a:schemeClr>
                </a:solidFill>
                <a:latin typeface="+mj-ea"/>
                <a:ea typeface="+mj-ea"/>
              </a:rPr>
              <a:t>张；（图片清晰度应有</a:t>
            </a:r>
            <a:r>
              <a:rPr lang="en-US" altLang="zh-CN" dirty="0">
                <a:solidFill>
                  <a:schemeClr val="tx1">
                    <a:lumMod val="50000"/>
                    <a:lumOff val="50000"/>
                  </a:schemeClr>
                </a:solidFill>
                <a:latin typeface="+mj-ea"/>
                <a:ea typeface="+mj-ea"/>
              </a:rPr>
              <a:t>1M</a:t>
            </a:r>
            <a:r>
              <a:rPr lang="zh-CN" altLang="en-US" dirty="0">
                <a:solidFill>
                  <a:schemeClr val="tx1">
                    <a:lumMod val="50000"/>
                    <a:lumOff val="50000"/>
                  </a:schemeClr>
                </a:solidFill>
                <a:latin typeface="+mj-ea"/>
                <a:ea typeface="+mj-ea"/>
              </a:rPr>
              <a:t>）</a:t>
            </a:r>
            <a:endParaRPr lang="en-US" altLang="zh-CN"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1958503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7C1C2-C651-4AF7-B519-759F8931B074}"/>
              </a:ext>
            </a:extLst>
          </p:cNvPr>
          <p:cNvSpPr>
            <a:spLocks noGrp="1"/>
          </p:cNvSpPr>
          <p:nvPr>
            <p:ph type="title"/>
          </p:nvPr>
        </p:nvSpPr>
        <p:spPr/>
        <p:txBody>
          <a:bodyPr/>
          <a:lstStyle/>
          <a:p>
            <a:r>
              <a:rPr lang="zh-CN" altLang="en-US" dirty="0"/>
              <a:t>附：请扫码获取考核评审的细节分值说明</a:t>
            </a:r>
            <a:endParaRPr lang="en-US" dirty="0"/>
          </a:p>
        </p:txBody>
      </p:sp>
      <p:sp>
        <p:nvSpPr>
          <p:cNvPr id="4" name="Rectangle 3">
            <a:extLst>
              <a:ext uri="{FF2B5EF4-FFF2-40B4-BE49-F238E27FC236}">
                <a16:creationId xmlns:a16="http://schemas.microsoft.com/office/drawing/2014/main" id="{6053F547-5F88-45DB-AA6E-2DC83806FF10}"/>
              </a:ext>
            </a:extLst>
          </p:cNvPr>
          <p:cNvSpPr/>
          <p:nvPr/>
        </p:nvSpPr>
        <p:spPr>
          <a:xfrm>
            <a:off x="444072" y="3786203"/>
            <a:ext cx="10228313" cy="1754326"/>
          </a:xfrm>
          <a:prstGeom prst="rect">
            <a:avLst/>
          </a:prstGeom>
        </p:spPr>
        <p:txBody>
          <a:bodyPr wrap="none">
            <a:spAutoFit/>
          </a:bodyPr>
          <a:lstStyle/>
          <a:p>
            <a:r>
              <a:rPr lang="zh-CN" altLang="en-US" dirty="0">
                <a:solidFill>
                  <a:srgbClr val="E03C8E"/>
                </a:solidFill>
                <a:latin typeface="微软雅黑" panose="020B0503020204020204" pitchFamily="34" charset="-122"/>
                <a:ea typeface="微软雅黑" panose="020B0503020204020204" pitchFamily="34" charset="-122"/>
              </a:rPr>
              <a:t>提交审核说明： </a:t>
            </a:r>
            <a:endParaRPr lang="en-US" altLang="zh-CN" dirty="0">
              <a:solidFill>
                <a:srgbClr val="E03C8E"/>
              </a:solidFill>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Ø"/>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提交病例报告之前，请确保已扫码登记过个人信息，如若未登记、请扫描</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Ø"/>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与本年度</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BPS</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授权单位合作</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BPS</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病例</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（可在义获嘉公众号里查询授权单位名录）</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Ø"/>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提交</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份</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BPS</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病例报告</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和操作视频，发给义获嘉</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BPS</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认证组 </a:t>
            </a:r>
            <a:r>
              <a:rPr lang="en-US" altLang="zh-CN" dirty="0">
                <a:solidFill>
                  <a:srgbClr val="0070C0"/>
                </a:solidFill>
                <a:latin typeface="微软雅黑" panose="020B0503020204020204" pitchFamily="34" charset="-122"/>
                <a:ea typeface="微软雅黑" panose="020B0503020204020204" pitchFamily="34" charset="-122"/>
                <a:hlinkClick r:id="rId2">
                  <a:extLst>
                    <a:ext uri="{A12FA001-AC4F-418D-AE19-62706E023703}">
                      <ahyp:hlinkClr xmlns:ahyp="http://schemas.microsoft.com/office/drawing/2018/hyperlinkcolor" val="tx"/>
                    </a:ext>
                  </a:extLst>
                </a:hlinkClick>
              </a:rPr>
              <a:t>BPS.CN@ivoclarvivadent.com</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   如若视频比较大请将视频上传至百度网盘，然后将网盘提取码发给</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BPS</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邮箱。</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Ø"/>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病例提交后等待审核（预计</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周），义获嘉通过邮件回复认证的评审结果。</a:t>
            </a:r>
          </a:p>
        </p:txBody>
      </p:sp>
      <p:pic>
        <p:nvPicPr>
          <p:cNvPr id="5" name="Picture 2" descr="image003">
            <a:extLst>
              <a:ext uri="{FF2B5EF4-FFF2-40B4-BE49-F238E27FC236}">
                <a16:creationId xmlns:a16="http://schemas.microsoft.com/office/drawing/2014/main" id="{CBD759EC-0AC1-421B-8C36-18C90CEBB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913" y="1495433"/>
            <a:ext cx="205740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rrow: Right 2">
            <a:extLst>
              <a:ext uri="{FF2B5EF4-FFF2-40B4-BE49-F238E27FC236}">
                <a16:creationId xmlns:a16="http://schemas.microsoft.com/office/drawing/2014/main" id="{26B5AABF-C60C-40D7-8FF0-7ABCF7F42C86}"/>
              </a:ext>
            </a:extLst>
          </p:cNvPr>
          <p:cNvSpPr/>
          <p:nvPr/>
        </p:nvSpPr>
        <p:spPr>
          <a:xfrm>
            <a:off x="8108950" y="4127500"/>
            <a:ext cx="946150" cy="19685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4CA9920-2249-4806-9946-50E9CC22F1F3}"/>
              </a:ext>
            </a:extLst>
          </p:cNvPr>
          <p:cNvPicPr>
            <a:picLocks noChangeAspect="1"/>
          </p:cNvPicPr>
          <p:nvPr/>
        </p:nvPicPr>
        <p:blipFill>
          <a:blip r:embed="rId4"/>
          <a:stretch>
            <a:fillRect/>
          </a:stretch>
        </p:blipFill>
        <p:spPr>
          <a:xfrm>
            <a:off x="9164375" y="2336800"/>
            <a:ext cx="1992312" cy="2184400"/>
          </a:xfrm>
          <a:prstGeom prst="rect">
            <a:avLst/>
          </a:prstGeom>
        </p:spPr>
      </p:pic>
    </p:spTree>
    <p:extLst>
      <p:ext uri="{BB962C8B-B14F-4D97-AF65-F5344CB8AC3E}">
        <p14:creationId xmlns:p14="http://schemas.microsoft.com/office/powerpoint/2010/main" val="791541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6DB6E-E3CE-4D3D-A9CB-14E8FB1B2AE6}"/>
              </a:ext>
            </a:extLst>
          </p:cNvPr>
          <p:cNvSpPr>
            <a:spLocks noGrp="1"/>
          </p:cNvSpPr>
          <p:nvPr>
            <p:ph type="title"/>
          </p:nvPr>
        </p:nvSpPr>
        <p:spPr/>
        <p:txBody>
          <a:bodyPr/>
          <a:lstStyle/>
          <a:p>
            <a:r>
              <a:rPr lang="en-US" altLang="zh-CN" dirty="0"/>
              <a:t>BPS</a:t>
            </a:r>
            <a:r>
              <a:rPr lang="zh-CN" altLang="en-US" dirty="0"/>
              <a:t>合作单位介绍</a:t>
            </a:r>
          </a:p>
        </p:txBody>
      </p:sp>
      <p:sp>
        <p:nvSpPr>
          <p:cNvPr id="3" name="Rectangle 2"/>
          <p:cNvSpPr/>
          <p:nvPr/>
        </p:nvSpPr>
        <p:spPr>
          <a:xfrm>
            <a:off x="2312999" y="2663567"/>
            <a:ext cx="4455066" cy="1200329"/>
          </a:xfrm>
          <a:prstGeom prst="rect">
            <a:avLst/>
          </a:prstGeom>
        </p:spPr>
        <p:txBody>
          <a:bodyPr wrap="none">
            <a:spAutoFit/>
          </a:bodyPr>
          <a:lstStyle/>
          <a:p>
            <a:r>
              <a:rPr lang="zh-CN" altLang="en-US" b="1" dirty="0">
                <a:solidFill>
                  <a:schemeClr val="tx1">
                    <a:lumMod val="50000"/>
                    <a:lumOff val="50000"/>
                  </a:schemeClr>
                </a:solidFill>
                <a:latin typeface="+mj-ea"/>
                <a:ea typeface="+mj-ea"/>
              </a:rPr>
              <a:t>提示：</a:t>
            </a:r>
            <a:endParaRPr lang="en-US" altLang="zh-CN" b="1"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文字介绍</a:t>
            </a:r>
            <a:r>
              <a:rPr lang="en-US" altLang="zh-CN" dirty="0">
                <a:solidFill>
                  <a:schemeClr val="tx1">
                    <a:lumMod val="50000"/>
                    <a:lumOff val="50000"/>
                  </a:schemeClr>
                </a:solidFill>
                <a:latin typeface="+mj-ea"/>
                <a:ea typeface="+mj-ea"/>
              </a:rPr>
              <a:t>100</a:t>
            </a:r>
            <a:r>
              <a:rPr lang="zh-CN" altLang="en-US" dirty="0">
                <a:solidFill>
                  <a:schemeClr val="tx1">
                    <a:lumMod val="50000"/>
                    <a:lumOff val="50000"/>
                  </a:schemeClr>
                </a:solidFill>
                <a:latin typeface="+mj-ea"/>
                <a:ea typeface="+mj-ea"/>
              </a:rPr>
              <a:t>个字以内，</a:t>
            </a:r>
            <a:endParaRPr lang="en-US" altLang="zh-CN"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单位形象图</a:t>
            </a:r>
            <a:r>
              <a:rPr lang="en-US" altLang="zh-CN" dirty="0">
                <a:solidFill>
                  <a:schemeClr val="tx1">
                    <a:lumMod val="50000"/>
                    <a:lumOff val="50000"/>
                  </a:schemeClr>
                </a:solidFill>
                <a:latin typeface="+mj-ea"/>
                <a:ea typeface="+mj-ea"/>
              </a:rPr>
              <a:t>1-2</a:t>
            </a:r>
            <a:r>
              <a:rPr lang="zh-CN" altLang="en-US" dirty="0">
                <a:solidFill>
                  <a:schemeClr val="tx1">
                    <a:lumMod val="50000"/>
                    <a:lumOff val="50000"/>
                  </a:schemeClr>
                </a:solidFill>
                <a:latin typeface="+mj-ea"/>
                <a:ea typeface="+mj-ea"/>
              </a:rPr>
              <a:t>张；（图片清晰度应有</a:t>
            </a:r>
            <a:r>
              <a:rPr lang="en-US" altLang="zh-CN" dirty="0">
                <a:solidFill>
                  <a:schemeClr val="tx1">
                    <a:lumMod val="50000"/>
                    <a:lumOff val="50000"/>
                  </a:schemeClr>
                </a:solidFill>
                <a:latin typeface="+mj-ea"/>
                <a:ea typeface="+mj-ea"/>
              </a:rPr>
              <a:t>1M</a:t>
            </a:r>
            <a:r>
              <a:rPr lang="zh-CN" altLang="en-US" dirty="0">
                <a:solidFill>
                  <a:schemeClr val="tx1">
                    <a:lumMod val="50000"/>
                    <a:lumOff val="50000"/>
                  </a:schemeClr>
                </a:solidFill>
                <a:latin typeface="+mj-ea"/>
                <a:ea typeface="+mj-ea"/>
              </a:rPr>
              <a:t>）</a:t>
            </a:r>
            <a:endParaRPr lang="en-US" altLang="zh-CN"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每张图片请配简短的文字介绍</a:t>
            </a:r>
          </a:p>
        </p:txBody>
      </p:sp>
    </p:spTree>
    <p:extLst>
      <p:ext uri="{BB962C8B-B14F-4D97-AF65-F5344CB8AC3E}">
        <p14:creationId xmlns:p14="http://schemas.microsoft.com/office/powerpoint/2010/main" val="1452718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45E12-EB22-4C57-9D10-40A391E27765}"/>
              </a:ext>
            </a:extLst>
          </p:cNvPr>
          <p:cNvSpPr>
            <a:spLocks noGrp="1"/>
          </p:cNvSpPr>
          <p:nvPr>
            <p:ph type="title"/>
          </p:nvPr>
        </p:nvSpPr>
        <p:spPr>
          <a:xfrm>
            <a:off x="4400551" y="2470150"/>
            <a:ext cx="5518150" cy="1096963"/>
          </a:xfrm>
        </p:spPr>
        <p:txBody>
          <a:bodyPr/>
          <a:lstStyle/>
          <a:p>
            <a:r>
              <a:rPr lang="zh-CN" altLang="en-US" sz="6000" dirty="0"/>
              <a:t>临床初诊</a:t>
            </a:r>
            <a:endParaRPr lang="en-US" sz="6000" dirty="0"/>
          </a:p>
        </p:txBody>
      </p:sp>
    </p:spTree>
    <p:extLst>
      <p:ext uri="{BB962C8B-B14F-4D97-AF65-F5344CB8AC3E}">
        <p14:creationId xmlns:p14="http://schemas.microsoft.com/office/powerpoint/2010/main" val="1842049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6DB6E-E3CE-4D3D-A9CB-14E8FB1B2AE6}"/>
              </a:ext>
            </a:extLst>
          </p:cNvPr>
          <p:cNvSpPr>
            <a:spLocks noGrp="1"/>
          </p:cNvSpPr>
          <p:nvPr>
            <p:ph type="title"/>
          </p:nvPr>
        </p:nvSpPr>
        <p:spPr/>
        <p:txBody>
          <a:bodyPr/>
          <a:lstStyle/>
          <a:p>
            <a:r>
              <a:rPr lang="zh-CN" altLang="en-US" dirty="0">
                <a:solidFill>
                  <a:srgbClr val="FF0000"/>
                </a:solidFill>
              </a:rPr>
              <a:t>*</a:t>
            </a:r>
            <a:r>
              <a:rPr lang="zh-CN" altLang="en-US" dirty="0"/>
              <a:t>病例介绍、初诊检查</a:t>
            </a:r>
          </a:p>
        </p:txBody>
      </p:sp>
      <p:sp>
        <p:nvSpPr>
          <p:cNvPr id="3" name="Rectangle 2"/>
          <p:cNvSpPr/>
          <p:nvPr/>
        </p:nvSpPr>
        <p:spPr>
          <a:xfrm>
            <a:off x="2336457" y="2537677"/>
            <a:ext cx="5793991" cy="175432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chemeClr val="tx1">
                    <a:lumMod val="50000"/>
                    <a:lumOff val="50000"/>
                  </a:schemeClr>
                </a:solidFill>
                <a:latin typeface="+mj-ea"/>
                <a:ea typeface="+mj-ea"/>
              </a:rPr>
              <a:t>提示：</a:t>
            </a:r>
            <a:endParaRPr lang="en-US" altLang="zh-CN" b="1" dirty="0">
              <a:solidFill>
                <a:schemeClr val="tx1">
                  <a:lumMod val="50000"/>
                  <a:lumOff val="50000"/>
                </a:schemeClr>
              </a:solidFill>
              <a:latin typeface="+mj-ea"/>
              <a:ea typeface="+mj-ea"/>
            </a:endParaRPr>
          </a:p>
          <a:p>
            <a:r>
              <a:rPr lang="en-US" altLang="zh-CN" dirty="0">
                <a:solidFill>
                  <a:schemeClr val="tx1">
                    <a:lumMod val="50000"/>
                    <a:lumOff val="50000"/>
                  </a:schemeClr>
                </a:solidFill>
                <a:latin typeface="+mj-ea"/>
                <a:ea typeface="+mj-ea"/>
              </a:rPr>
              <a:t>1</a:t>
            </a:r>
            <a:r>
              <a:rPr lang="zh-CN" altLang="en-US" dirty="0">
                <a:solidFill>
                  <a:schemeClr val="tx1">
                    <a:lumMod val="50000"/>
                    <a:lumOff val="50000"/>
                  </a:schemeClr>
                </a:solidFill>
                <a:latin typeface="+mj-ea"/>
                <a:ea typeface="+mj-ea"/>
              </a:rPr>
              <a:t>、修复前患者正面照、侧面照、口内照，各</a:t>
            </a:r>
            <a:r>
              <a:rPr lang="en-US" altLang="zh-CN" dirty="0">
                <a:solidFill>
                  <a:schemeClr val="tx1">
                    <a:lumMod val="50000"/>
                    <a:lumOff val="50000"/>
                  </a:schemeClr>
                </a:solidFill>
                <a:latin typeface="+mj-ea"/>
                <a:ea typeface="+mj-ea"/>
              </a:rPr>
              <a:t>1-2</a:t>
            </a:r>
            <a:r>
              <a:rPr lang="zh-CN" altLang="en-US" dirty="0">
                <a:solidFill>
                  <a:schemeClr val="tx1">
                    <a:lumMod val="50000"/>
                    <a:lumOff val="50000"/>
                  </a:schemeClr>
                </a:solidFill>
                <a:latin typeface="+mj-ea"/>
                <a:ea typeface="+mj-ea"/>
              </a:rPr>
              <a:t>张；</a:t>
            </a:r>
            <a:endParaRPr lang="en-US" altLang="zh-CN" dirty="0">
              <a:solidFill>
                <a:schemeClr val="tx1">
                  <a:lumMod val="50000"/>
                  <a:lumOff val="50000"/>
                </a:schemeClr>
              </a:solidFill>
              <a:latin typeface="+mj-ea"/>
              <a:ea typeface="+mj-ea"/>
            </a:endParaRPr>
          </a:p>
          <a:p>
            <a:r>
              <a:rPr lang="en-US" altLang="zh-CN" dirty="0">
                <a:solidFill>
                  <a:schemeClr val="tx1">
                    <a:lumMod val="50000"/>
                    <a:lumOff val="50000"/>
                  </a:schemeClr>
                </a:solidFill>
                <a:latin typeface="+mj-ea"/>
                <a:ea typeface="+mj-ea"/>
              </a:rPr>
              <a:t>2</a:t>
            </a:r>
            <a:r>
              <a:rPr lang="zh-CN" altLang="en-US" dirty="0">
                <a:solidFill>
                  <a:schemeClr val="tx1">
                    <a:lumMod val="50000"/>
                    <a:lumOff val="50000"/>
                  </a:schemeClr>
                </a:solidFill>
                <a:latin typeface="+mj-ea"/>
                <a:ea typeface="+mj-ea"/>
              </a:rPr>
              <a:t>、每张图片配简短文字说明。</a:t>
            </a:r>
            <a:endParaRPr lang="en-US" altLang="zh-CN" dirty="0">
              <a:solidFill>
                <a:schemeClr val="tx1">
                  <a:lumMod val="50000"/>
                  <a:lumOff val="50000"/>
                </a:schemeClr>
              </a:solidFill>
              <a:latin typeface="+mj-ea"/>
              <a:ea typeface="+mj-ea"/>
            </a:endParaRPr>
          </a:p>
          <a:p>
            <a:r>
              <a:rPr lang="en-US" altLang="zh-CN" dirty="0">
                <a:solidFill>
                  <a:schemeClr val="tx1">
                    <a:lumMod val="50000"/>
                    <a:lumOff val="50000"/>
                  </a:schemeClr>
                </a:solidFill>
                <a:latin typeface="+mj-ea"/>
                <a:ea typeface="+mj-ea"/>
              </a:rPr>
              <a:t>3</a:t>
            </a:r>
            <a:r>
              <a:rPr lang="zh-CN" altLang="en-US" dirty="0">
                <a:solidFill>
                  <a:schemeClr val="tx1">
                    <a:lumMod val="50000"/>
                    <a:lumOff val="50000"/>
                  </a:schemeClr>
                </a:solidFill>
                <a:latin typeface="+mj-ea"/>
                <a:ea typeface="+mj-ea"/>
              </a:rPr>
              <a:t>、做简单的修复治疗分析</a:t>
            </a:r>
            <a:endParaRPr lang="en-US" altLang="zh-CN" dirty="0">
              <a:solidFill>
                <a:schemeClr val="tx1">
                  <a:lumMod val="50000"/>
                  <a:lumOff val="50000"/>
                </a:schemeClr>
              </a:solidFill>
              <a:latin typeface="+mj-ea"/>
              <a:ea typeface="+mj-ea"/>
            </a:endParaRPr>
          </a:p>
          <a:p>
            <a:endParaRPr lang="en-US" altLang="zh-CN" dirty="0">
              <a:solidFill>
                <a:schemeClr val="tx1">
                  <a:lumMod val="50000"/>
                  <a:lumOff val="50000"/>
                </a:schemeClr>
              </a:solidFill>
              <a:latin typeface="+mj-ea"/>
              <a:ea typeface="+mj-ea"/>
            </a:endParaRPr>
          </a:p>
          <a:p>
            <a:endParaRPr lang="zh-CN"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2960396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6DB6E-E3CE-4D3D-A9CB-14E8FB1B2AE6}"/>
              </a:ext>
            </a:extLst>
          </p:cNvPr>
          <p:cNvSpPr>
            <a:spLocks noGrp="1"/>
          </p:cNvSpPr>
          <p:nvPr>
            <p:ph type="title"/>
          </p:nvPr>
        </p:nvSpPr>
        <p:spPr/>
        <p:txBody>
          <a:bodyPr/>
          <a:lstStyle/>
          <a:p>
            <a:r>
              <a:rPr lang="zh-CN" altLang="en-US" dirty="0">
                <a:solidFill>
                  <a:srgbClr val="FF0000"/>
                </a:solidFill>
              </a:rPr>
              <a:t>*</a:t>
            </a:r>
            <a:r>
              <a:rPr lang="zh-CN" altLang="en-US" dirty="0"/>
              <a:t>医生制取</a:t>
            </a:r>
            <a:r>
              <a:rPr lang="en-US" altLang="zh-CN" dirty="0"/>
              <a:t>BPS</a:t>
            </a:r>
            <a:r>
              <a:rPr lang="zh-CN" altLang="en-US" dirty="0"/>
              <a:t>初印模</a:t>
            </a:r>
          </a:p>
        </p:txBody>
      </p:sp>
      <p:sp>
        <p:nvSpPr>
          <p:cNvPr id="3" name="Rectangle 2"/>
          <p:cNvSpPr/>
          <p:nvPr/>
        </p:nvSpPr>
        <p:spPr>
          <a:xfrm>
            <a:off x="1817239" y="3137293"/>
            <a:ext cx="5493812" cy="1200329"/>
          </a:xfrm>
          <a:prstGeom prst="rect">
            <a:avLst/>
          </a:prstGeom>
        </p:spPr>
        <p:txBody>
          <a:bodyPr wrap="none">
            <a:spAutoFit/>
          </a:bodyPr>
          <a:lstStyle/>
          <a:p>
            <a:r>
              <a:rPr lang="zh-CN" altLang="en-US" b="1" dirty="0">
                <a:solidFill>
                  <a:schemeClr val="tx1">
                    <a:lumMod val="50000"/>
                    <a:lumOff val="50000"/>
                  </a:schemeClr>
                </a:solidFill>
                <a:latin typeface="+mj-ea"/>
                <a:ea typeface="+mj-ea"/>
              </a:rPr>
              <a:t>提示：</a:t>
            </a:r>
            <a:endParaRPr lang="en-US" altLang="zh-CN" b="1"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托盘的选择、制取初印模、个托边缘线设计等步骤，</a:t>
            </a:r>
            <a:endParaRPr lang="en-US" altLang="zh-CN"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图片</a:t>
            </a:r>
            <a:r>
              <a:rPr lang="en-US" altLang="zh-CN" dirty="0">
                <a:solidFill>
                  <a:schemeClr val="tx1">
                    <a:lumMod val="50000"/>
                    <a:lumOff val="50000"/>
                  </a:schemeClr>
                </a:solidFill>
                <a:latin typeface="+mj-ea"/>
                <a:ea typeface="+mj-ea"/>
              </a:rPr>
              <a:t>3-8</a:t>
            </a:r>
            <a:r>
              <a:rPr lang="zh-CN" altLang="en-US" dirty="0">
                <a:solidFill>
                  <a:schemeClr val="tx1">
                    <a:lumMod val="50000"/>
                    <a:lumOff val="50000"/>
                  </a:schemeClr>
                </a:solidFill>
                <a:latin typeface="+mj-ea"/>
                <a:ea typeface="+mj-ea"/>
              </a:rPr>
              <a:t>张，每张图配简单文字说明</a:t>
            </a:r>
            <a:endParaRPr lang="en-US" altLang="zh-CN"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（图片清晰度至少</a:t>
            </a:r>
            <a:r>
              <a:rPr lang="en-US" altLang="zh-CN" dirty="0">
                <a:solidFill>
                  <a:schemeClr val="tx1">
                    <a:lumMod val="50000"/>
                    <a:lumOff val="50000"/>
                  </a:schemeClr>
                </a:solidFill>
                <a:latin typeface="+mj-ea"/>
                <a:ea typeface="+mj-ea"/>
              </a:rPr>
              <a:t>1M</a:t>
            </a:r>
            <a:r>
              <a:rPr lang="zh-CN" altLang="en-US" dirty="0">
                <a:solidFill>
                  <a:schemeClr val="tx1">
                    <a:lumMod val="50000"/>
                    <a:lumOff val="50000"/>
                  </a:schemeClr>
                </a:solidFill>
                <a:latin typeface="+mj-ea"/>
                <a:ea typeface="+mj-ea"/>
              </a:rPr>
              <a:t>）</a:t>
            </a:r>
          </a:p>
        </p:txBody>
      </p:sp>
      <p:sp>
        <p:nvSpPr>
          <p:cNvPr id="4" name="TextBox 3">
            <a:extLst>
              <a:ext uri="{FF2B5EF4-FFF2-40B4-BE49-F238E27FC236}">
                <a16:creationId xmlns:a16="http://schemas.microsoft.com/office/drawing/2014/main" id="{4A214D33-153C-48A1-A51B-85EF2DF796A8}"/>
              </a:ext>
            </a:extLst>
          </p:cNvPr>
          <p:cNvSpPr txBox="1"/>
          <p:nvPr/>
        </p:nvSpPr>
        <p:spPr>
          <a:xfrm>
            <a:off x="685800" y="1376760"/>
            <a:ext cx="8508650" cy="369332"/>
          </a:xfrm>
          <a:prstGeom prst="rect">
            <a:avLst/>
          </a:prstGeom>
          <a:noFill/>
        </p:spPr>
        <p:txBody>
          <a:bodyPr wrap="square" rtlCol="0">
            <a:spAutoFit/>
          </a:bodyPr>
          <a:lstStyle/>
          <a:p>
            <a:r>
              <a:rPr lang="zh-CN" altLang="en-US" dirty="0"/>
              <a:t>产品：</a:t>
            </a:r>
            <a:r>
              <a:rPr lang="en-US" altLang="zh-CN" dirty="0" err="1"/>
              <a:t>Accudent</a:t>
            </a:r>
            <a:r>
              <a:rPr lang="en-US" altLang="zh-CN" dirty="0"/>
              <a:t> XD</a:t>
            </a:r>
            <a:r>
              <a:rPr lang="zh-CN" altLang="en-US" dirty="0"/>
              <a:t>无牙颌托盘</a:t>
            </a:r>
          </a:p>
        </p:txBody>
      </p:sp>
    </p:spTree>
    <p:extLst>
      <p:ext uri="{BB962C8B-B14F-4D97-AF65-F5344CB8AC3E}">
        <p14:creationId xmlns:p14="http://schemas.microsoft.com/office/powerpoint/2010/main" val="4273324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6DB6E-E3CE-4D3D-A9CB-14E8FB1B2AE6}"/>
              </a:ext>
            </a:extLst>
          </p:cNvPr>
          <p:cNvSpPr>
            <a:spLocks noGrp="1"/>
          </p:cNvSpPr>
          <p:nvPr>
            <p:ph type="title"/>
          </p:nvPr>
        </p:nvSpPr>
        <p:spPr/>
        <p:txBody>
          <a:bodyPr/>
          <a:lstStyle/>
          <a:p>
            <a:r>
              <a:rPr lang="zh-CN" altLang="en-US" dirty="0">
                <a:solidFill>
                  <a:srgbClr val="FF0000"/>
                </a:solidFill>
              </a:rPr>
              <a:t>*</a:t>
            </a:r>
            <a:r>
              <a:rPr lang="zh-CN" altLang="en-US" dirty="0"/>
              <a:t>制取初步颌间距离</a:t>
            </a:r>
          </a:p>
        </p:txBody>
      </p:sp>
      <p:sp>
        <p:nvSpPr>
          <p:cNvPr id="3" name="Rectangle 2"/>
          <p:cNvSpPr/>
          <p:nvPr/>
        </p:nvSpPr>
        <p:spPr>
          <a:xfrm>
            <a:off x="1817239" y="3137293"/>
            <a:ext cx="3762568" cy="923330"/>
          </a:xfrm>
          <a:prstGeom prst="rect">
            <a:avLst/>
          </a:prstGeom>
        </p:spPr>
        <p:txBody>
          <a:bodyPr wrap="none">
            <a:spAutoFit/>
          </a:bodyPr>
          <a:lstStyle/>
          <a:p>
            <a:r>
              <a:rPr lang="zh-CN" altLang="en-US" b="1" dirty="0">
                <a:solidFill>
                  <a:schemeClr val="tx1">
                    <a:lumMod val="50000"/>
                    <a:lumOff val="50000"/>
                  </a:schemeClr>
                </a:solidFill>
                <a:latin typeface="+mj-ea"/>
                <a:ea typeface="+mj-ea"/>
              </a:rPr>
              <a:t>提示：</a:t>
            </a:r>
            <a:endParaRPr lang="en-US" altLang="zh-CN" b="1"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图片</a:t>
            </a:r>
            <a:r>
              <a:rPr lang="en-US" altLang="zh-CN" dirty="0">
                <a:solidFill>
                  <a:schemeClr val="tx1">
                    <a:lumMod val="50000"/>
                    <a:lumOff val="50000"/>
                  </a:schemeClr>
                </a:solidFill>
                <a:latin typeface="+mj-ea"/>
                <a:ea typeface="+mj-ea"/>
              </a:rPr>
              <a:t>2-4</a:t>
            </a:r>
            <a:r>
              <a:rPr lang="zh-CN" altLang="en-US" dirty="0">
                <a:solidFill>
                  <a:schemeClr val="tx1">
                    <a:lumMod val="50000"/>
                    <a:lumOff val="50000"/>
                  </a:schemeClr>
                </a:solidFill>
                <a:latin typeface="+mj-ea"/>
                <a:ea typeface="+mj-ea"/>
              </a:rPr>
              <a:t>张，每张图配简单文字说明</a:t>
            </a:r>
            <a:endParaRPr lang="en-US" altLang="zh-CN"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（图片清晰度至少</a:t>
            </a:r>
            <a:r>
              <a:rPr lang="en-US" altLang="zh-CN" dirty="0">
                <a:solidFill>
                  <a:schemeClr val="tx1">
                    <a:lumMod val="50000"/>
                    <a:lumOff val="50000"/>
                  </a:schemeClr>
                </a:solidFill>
                <a:latin typeface="+mj-ea"/>
                <a:ea typeface="+mj-ea"/>
              </a:rPr>
              <a:t>1M</a:t>
            </a:r>
            <a:r>
              <a:rPr lang="zh-CN" altLang="en-US" dirty="0">
                <a:solidFill>
                  <a:schemeClr val="tx1">
                    <a:lumMod val="50000"/>
                    <a:lumOff val="50000"/>
                  </a:schemeClr>
                </a:solidFill>
                <a:latin typeface="+mj-ea"/>
                <a:ea typeface="+mj-ea"/>
              </a:rPr>
              <a:t>）</a:t>
            </a:r>
          </a:p>
        </p:txBody>
      </p:sp>
      <p:sp>
        <p:nvSpPr>
          <p:cNvPr id="4" name="TextBox 3"/>
          <p:cNvSpPr txBox="1"/>
          <p:nvPr/>
        </p:nvSpPr>
        <p:spPr>
          <a:xfrm>
            <a:off x="576001" y="1376760"/>
            <a:ext cx="8618449" cy="369332"/>
          </a:xfrm>
          <a:prstGeom prst="rect">
            <a:avLst/>
          </a:prstGeom>
          <a:noFill/>
        </p:spPr>
        <p:txBody>
          <a:bodyPr wrap="square" rtlCol="0">
            <a:spAutoFit/>
          </a:bodyPr>
          <a:lstStyle/>
          <a:p>
            <a:r>
              <a:rPr lang="zh-CN" altLang="en-US" dirty="0"/>
              <a:t>产品：</a:t>
            </a:r>
            <a:r>
              <a:rPr lang="en-US" altLang="zh-CN" dirty="0"/>
              <a:t> Centric Tray</a:t>
            </a:r>
            <a:r>
              <a:rPr lang="zh-CN" altLang="en-US" dirty="0"/>
              <a:t>正中颌托盘、</a:t>
            </a:r>
            <a:r>
              <a:rPr lang="en-US" altLang="zh-CN" dirty="0" err="1"/>
              <a:t>Conduro</a:t>
            </a:r>
            <a:r>
              <a:rPr lang="en-US" altLang="zh-CN" dirty="0"/>
              <a:t> </a:t>
            </a:r>
            <a:r>
              <a:rPr lang="zh-CN" altLang="en-US" dirty="0"/>
              <a:t>卡尺、</a:t>
            </a:r>
            <a:r>
              <a:rPr lang="en-US" altLang="zh-CN" dirty="0"/>
              <a:t>Virtual putty</a:t>
            </a:r>
            <a:r>
              <a:rPr lang="zh-CN" altLang="en-US" dirty="0"/>
              <a:t>油泥硅橡胶</a:t>
            </a:r>
          </a:p>
        </p:txBody>
      </p:sp>
    </p:spTree>
    <p:extLst>
      <p:ext uri="{BB962C8B-B14F-4D97-AF65-F5344CB8AC3E}">
        <p14:creationId xmlns:p14="http://schemas.microsoft.com/office/powerpoint/2010/main" val="3310891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6DB6E-E3CE-4D3D-A9CB-14E8FB1B2AE6}"/>
              </a:ext>
            </a:extLst>
          </p:cNvPr>
          <p:cNvSpPr>
            <a:spLocks noGrp="1"/>
          </p:cNvSpPr>
          <p:nvPr>
            <p:ph type="title"/>
          </p:nvPr>
        </p:nvSpPr>
        <p:spPr/>
        <p:txBody>
          <a:bodyPr/>
          <a:lstStyle/>
          <a:p>
            <a:r>
              <a:rPr lang="zh-CN" altLang="en-US" dirty="0">
                <a:solidFill>
                  <a:srgbClr val="FF0000"/>
                </a:solidFill>
              </a:rPr>
              <a:t>*</a:t>
            </a:r>
            <a:r>
              <a:rPr lang="zh-CN" altLang="en-US" dirty="0"/>
              <a:t>初印和正中颌记录寄送技师</a:t>
            </a:r>
          </a:p>
        </p:txBody>
      </p:sp>
      <p:sp>
        <p:nvSpPr>
          <p:cNvPr id="3" name="Rectangle 2"/>
          <p:cNvSpPr/>
          <p:nvPr/>
        </p:nvSpPr>
        <p:spPr>
          <a:xfrm>
            <a:off x="1817239" y="3137293"/>
            <a:ext cx="3762568" cy="923330"/>
          </a:xfrm>
          <a:prstGeom prst="rect">
            <a:avLst/>
          </a:prstGeom>
        </p:spPr>
        <p:txBody>
          <a:bodyPr wrap="none">
            <a:spAutoFit/>
          </a:bodyPr>
          <a:lstStyle/>
          <a:p>
            <a:r>
              <a:rPr lang="zh-CN" altLang="en-US" b="1" dirty="0">
                <a:solidFill>
                  <a:schemeClr val="tx1">
                    <a:lumMod val="50000"/>
                    <a:lumOff val="50000"/>
                  </a:schemeClr>
                </a:solidFill>
                <a:latin typeface="+mj-ea"/>
                <a:ea typeface="+mj-ea"/>
              </a:rPr>
              <a:t>提示：</a:t>
            </a:r>
            <a:endParaRPr lang="en-US" altLang="zh-CN" b="1"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图片</a:t>
            </a:r>
            <a:r>
              <a:rPr lang="en-US" altLang="zh-CN" dirty="0">
                <a:solidFill>
                  <a:schemeClr val="tx1">
                    <a:lumMod val="50000"/>
                    <a:lumOff val="50000"/>
                  </a:schemeClr>
                </a:solidFill>
                <a:latin typeface="+mj-ea"/>
                <a:ea typeface="+mj-ea"/>
              </a:rPr>
              <a:t>2-4</a:t>
            </a:r>
            <a:r>
              <a:rPr lang="zh-CN" altLang="en-US" dirty="0">
                <a:solidFill>
                  <a:schemeClr val="tx1">
                    <a:lumMod val="50000"/>
                    <a:lumOff val="50000"/>
                  </a:schemeClr>
                </a:solidFill>
                <a:latin typeface="+mj-ea"/>
                <a:ea typeface="+mj-ea"/>
              </a:rPr>
              <a:t>张，每张图配简单文字说明</a:t>
            </a:r>
            <a:endParaRPr lang="en-US" altLang="zh-CN" dirty="0">
              <a:solidFill>
                <a:schemeClr val="tx1">
                  <a:lumMod val="50000"/>
                  <a:lumOff val="50000"/>
                </a:schemeClr>
              </a:solidFill>
              <a:latin typeface="+mj-ea"/>
              <a:ea typeface="+mj-ea"/>
            </a:endParaRPr>
          </a:p>
          <a:p>
            <a:r>
              <a:rPr lang="zh-CN" altLang="en-US" dirty="0">
                <a:solidFill>
                  <a:schemeClr val="tx1">
                    <a:lumMod val="50000"/>
                    <a:lumOff val="50000"/>
                  </a:schemeClr>
                </a:solidFill>
                <a:latin typeface="+mj-ea"/>
                <a:ea typeface="+mj-ea"/>
              </a:rPr>
              <a:t>（图片清晰度至少</a:t>
            </a:r>
            <a:r>
              <a:rPr lang="en-US" altLang="zh-CN" dirty="0">
                <a:solidFill>
                  <a:schemeClr val="tx1">
                    <a:lumMod val="50000"/>
                    <a:lumOff val="50000"/>
                  </a:schemeClr>
                </a:solidFill>
                <a:latin typeface="+mj-ea"/>
                <a:ea typeface="+mj-ea"/>
              </a:rPr>
              <a:t>1M</a:t>
            </a:r>
            <a:r>
              <a:rPr lang="zh-CN" altLang="en-US" dirty="0">
                <a:solidFill>
                  <a:schemeClr val="tx1">
                    <a:lumMod val="50000"/>
                    <a:lumOff val="50000"/>
                  </a:schemeClr>
                </a:solidFill>
                <a:latin typeface="+mj-ea"/>
                <a:ea typeface="+mj-ea"/>
              </a:rPr>
              <a:t>）</a:t>
            </a:r>
          </a:p>
        </p:txBody>
      </p:sp>
    </p:spTree>
    <p:extLst>
      <p:ext uri="{BB962C8B-B14F-4D97-AF65-F5344CB8AC3E}">
        <p14:creationId xmlns:p14="http://schemas.microsoft.com/office/powerpoint/2010/main" val="3133893519"/>
      </p:ext>
    </p:extLst>
  </p:cSld>
  <p:clrMapOvr>
    <a:masterClrMapping/>
  </p:clrMapOvr>
</p:sld>
</file>

<file path=ppt/theme/theme1.xml><?xml version="1.0" encoding="utf-8"?>
<a:theme xmlns:a="http://schemas.openxmlformats.org/drawingml/2006/main" name="16zu9_PPT Vorlage_inkl Produktkategorien_e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997</Words>
  <Application>Microsoft Office PowerPoint</Application>
  <PresentationFormat>Widescreen</PresentationFormat>
  <Paragraphs>116</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宋体</vt:lpstr>
      <vt:lpstr>微软雅黑</vt:lpstr>
      <vt:lpstr>等线</vt:lpstr>
      <vt:lpstr>Arial</vt:lpstr>
      <vt:lpstr>Calibri</vt:lpstr>
      <vt:lpstr>Century Gothic</vt:lpstr>
      <vt:lpstr>Wingdings</vt:lpstr>
      <vt:lpstr>16zu9_PPT Vorlage_inkl Produktkategorien_en</vt:lpstr>
      <vt:lpstr>义获嘉BPS认证医生病例报告 *作者：医生姓名</vt:lpstr>
      <vt:lpstr>PowerPoint Presentation</vt:lpstr>
      <vt:lpstr>*医生&amp;贵医院介绍</vt:lpstr>
      <vt:lpstr>BPS合作单位介绍</vt:lpstr>
      <vt:lpstr>临床初诊</vt:lpstr>
      <vt:lpstr>*病例介绍、初诊检查</vt:lpstr>
      <vt:lpstr>*医生制取BPS初印模</vt:lpstr>
      <vt:lpstr>*制取初步颌间距离</vt:lpstr>
      <vt:lpstr>*初印和正中颌记录寄送技师</vt:lpstr>
      <vt:lpstr>技工端做个托</vt:lpstr>
      <vt:lpstr>转移模型到Stratos颌架 产品：Stratos100/200/300平均值标准套装、stratos颌架</vt:lpstr>
      <vt:lpstr>制作个性化托盘 安装哥特式弓</vt:lpstr>
      <vt:lpstr>临床第二次就诊</vt:lpstr>
      <vt:lpstr>*上颌边缘整塑、终印</vt:lpstr>
      <vt:lpstr>*下颌边缘整塑、终印</vt:lpstr>
      <vt:lpstr>*医生哥弓描记、面弓转移</vt:lpstr>
      <vt:lpstr> *终印模寄送技师</vt:lpstr>
      <vt:lpstr>技工端排牙</vt:lpstr>
      <vt:lpstr> 技师围模 上𬌗架 产品：Stratos100/200/300平均值标准套装、stratos 300全可调颌架 </vt:lpstr>
      <vt:lpstr>技师排牙、调颌 产品：stratos排牙板 、SR Vivodent S PE义添美牙</vt:lpstr>
      <vt:lpstr>临床第三次就诊</vt:lpstr>
      <vt:lpstr>*医生端 试戴 </vt:lpstr>
      <vt:lpstr>技工端注塑</vt:lpstr>
      <vt:lpstr>技师注塑</vt:lpstr>
      <vt:lpstr>个性化美学牙龈</vt:lpstr>
      <vt:lpstr>临床第四次就诊</vt:lpstr>
      <vt:lpstr>*最终戴牙图</vt:lpstr>
      <vt:lpstr>*最终戴牙效果视频</vt:lpstr>
      <vt:lpstr>报告总结</vt:lpstr>
      <vt:lpstr>附：请扫码获取考核评审的细节分值说明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xin 陈</dc:creator>
  <cp:lastModifiedBy>He, Helen</cp:lastModifiedBy>
  <cp:revision>40</cp:revision>
  <dcterms:created xsi:type="dcterms:W3CDTF">2018-10-24T08:02:38Z</dcterms:created>
  <dcterms:modified xsi:type="dcterms:W3CDTF">2021-01-20T07:51:45Z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b60b2a-add3-46af-b93d-de477bfdb55a_Enabled">
    <vt:lpwstr>true</vt:lpwstr>
  </property>
  <property fmtid="{D5CDD505-2E9C-101B-9397-08002B2CF9AE}" pid="3" name="MSIP_Label_f2b60b2a-add3-46af-b93d-de477bfdb55a_SetDate">
    <vt:lpwstr>2021-01-11T08:01:21Z</vt:lpwstr>
  </property>
  <property fmtid="{D5CDD505-2E9C-101B-9397-08002B2CF9AE}" pid="4" name="MSIP_Label_f2b60b2a-add3-46af-b93d-de477bfdb55a_Method">
    <vt:lpwstr>Standard</vt:lpwstr>
  </property>
  <property fmtid="{D5CDD505-2E9C-101B-9397-08002B2CF9AE}" pid="5" name="MSIP_Label_f2b60b2a-add3-46af-b93d-de477bfdb55a_Name">
    <vt:lpwstr>f2b60b2a-add3-46af-b93d-de477bfdb55a</vt:lpwstr>
  </property>
  <property fmtid="{D5CDD505-2E9C-101B-9397-08002B2CF9AE}" pid="6" name="MSIP_Label_f2b60b2a-add3-46af-b93d-de477bfdb55a_SiteId">
    <vt:lpwstr>87056191-b882-40a4-a668-0b4b65f51e55</vt:lpwstr>
  </property>
  <property fmtid="{D5CDD505-2E9C-101B-9397-08002B2CF9AE}" pid="7" name="MSIP_Label_f2b60b2a-add3-46af-b93d-de477bfdb55a_ActionId">
    <vt:lpwstr>eaab3ee0-80d1-4c30-b101-4c1b602c182c</vt:lpwstr>
  </property>
  <property fmtid="{D5CDD505-2E9C-101B-9397-08002B2CF9AE}" pid="8" name="MSIP_Label_f2b60b2a-add3-46af-b93d-de477bfdb55a_ContentBits">
    <vt:lpwstr>0</vt:lpwstr>
  </property>
</Properties>
</file>